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handoutMasters/handoutMaster1.xml" ContentType="application/vnd.openxmlformats-officedocument.presentationml.handoutMaster+xml"/>
  <Override PartName="/ppt/media/image10.svg" ContentType="image/svg+xml"/>
  <Override PartName="/ppt/media/image12.svg" ContentType="image/svg+xml"/>
  <Override PartName="/ppt/media/image14.svg" ContentType="image/svg+xml"/>
  <Override PartName="/ppt/media/image16.svg" ContentType="image/svg+xml"/>
  <Override PartName="/ppt/media/image18.svg" ContentType="image/svg+xml"/>
  <Override PartName="/ppt/media/image2.svg" ContentType="image/svg+xml"/>
  <Override PartName="/ppt/media/image20.svg" ContentType="image/svg+xml"/>
  <Override PartName="/ppt/media/image22.svg" ContentType="image/svg+xml"/>
  <Override PartName="/ppt/media/image4.svg" ContentType="image/svg+xml"/>
  <Override PartName="/ppt/media/image6.svg" ContentType="image/svg+xml"/>
  <Override PartName="/ppt/media/image8.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3" r:id="rId3"/>
    <p:sldMasterId id="2147483667" r:id="rId4"/>
    <p:sldMasterId id="2147483682" r:id="rId5"/>
    <p:sldMasterId id="2147483697" r:id="rId6"/>
    <p:sldMasterId id="2147483712" r:id="rId7"/>
    <p:sldMasterId id="2147483727" r:id="rId8"/>
  </p:sldMasterIdLst>
  <p:handoutMasterIdLst>
    <p:handoutMasterId r:id="rId23"/>
  </p:handoutMasterIdLst>
  <p:sldIdLst>
    <p:sldId id="256" r:id="rId9"/>
    <p:sldId id="258" r:id="rId10"/>
    <p:sldId id="257" r:id="rId11"/>
    <p:sldId id="279" r:id="rId12"/>
    <p:sldId id="260" r:id="rId13"/>
    <p:sldId id="265" r:id="rId14"/>
    <p:sldId id="302" r:id="rId15"/>
    <p:sldId id="308" r:id="rId16"/>
    <p:sldId id="307" r:id="rId17"/>
    <p:sldId id="303" r:id="rId18"/>
    <p:sldId id="294" r:id="rId19"/>
    <p:sldId id="304" r:id="rId20"/>
    <p:sldId id="286" r:id="rId21"/>
    <p:sldId id="270" r:id="rId22"/>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73" userDrawn="1">
          <p15:clr>
            <a:srgbClr val="A4A3A4"/>
          </p15:clr>
        </p15:guide>
        <p15:guide id="2" pos="365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A3B9"/>
    <a:srgbClr val="4A5A85"/>
    <a:srgbClr val="FFFFFF"/>
    <a:srgbClr val="C1CBD7"/>
    <a:srgbClr val="4A5A69"/>
    <a:srgbClr val="92A3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97" d="100"/>
          <a:sy n="97" d="100"/>
        </p:scale>
        <p:origin x="96" y="-533"/>
      </p:cViewPr>
      <p:guideLst>
        <p:guide orient="horz" pos="2073"/>
        <p:guide pos="3659"/>
      </p:guideLst>
    </p:cSldViewPr>
  </p:slideViewPr>
  <p:notesTextViewPr>
    <p:cViewPr>
      <p:scale>
        <a:sx n="1" d="1"/>
        <a:sy n="1" d="1"/>
      </p:scale>
      <p:origin x="0" y="0"/>
    </p:cViewPr>
  </p:notesTextViewPr>
  <p:notesViewPr>
    <p:cSldViewPr snapToGrid="0">
      <p:cViewPr varScale="1">
        <p:scale>
          <a:sx n="65" d="100"/>
          <a:sy n="65" d="100"/>
        </p:scale>
        <p:origin x="2434" y="4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1.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 Type="http://schemas.openxmlformats.org/officeDocument/2006/relationships/slideMaster" Target="slideMasters/slideMaster2.xml"/><Relationship Id="rId27" Type="http://schemas.openxmlformats.org/officeDocument/2006/relationships/tags" Target="tags/tag6.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slide" Target="slides/slide14.xml"/><Relationship Id="rId21" Type="http://schemas.openxmlformats.org/officeDocument/2006/relationships/slide" Target="slides/slide13.xml"/><Relationship Id="rId20" Type="http://schemas.openxmlformats.org/officeDocument/2006/relationships/slide" Target="slides/slide12.xml"/><Relationship Id="rId2" Type="http://schemas.openxmlformats.org/officeDocument/2006/relationships/theme" Target="theme/theme1.xml"/><Relationship Id="rId19" Type="http://schemas.openxmlformats.org/officeDocument/2006/relationships/slide" Target="slides/slide11.xml"/><Relationship Id="rId18" Type="http://schemas.openxmlformats.org/officeDocument/2006/relationships/slide" Target="slides/slide10.xml"/><Relationship Id="rId17" Type="http://schemas.openxmlformats.org/officeDocument/2006/relationships/slide" Target="slides/slide9.xml"/><Relationship Id="rId16" Type="http://schemas.openxmlformats.org/officeDocument/2006/relationships/slide" Target="slides/slide8.xml"/><Relationship Id="rId15" Type="http://schemas.openxmlformats.org/officeDocument/2006/relationships/slide" Target="slides/slide7.xml"/><Relationship Id="rId14" Type="http://schemas.openxmlformats.org/officeDocument/2006/relationships/slide" Target="slides/slide6.xml"/><Relationship Id="rId13" Type="http://schemas.openxmlformats.org/officeDocument/2006/relationships/slide" Target="slides/slide5.xml"/><Relationship Id="rId12" Type="http://schemas.openxmlformats.org/officeDocument/2006/relationships/slide" Target="slides/slide4.xml"/><Relationship Id="rId11" Type="http://schemas.openxmlformats.org/officeDocument/2006/relationships/slide" Target="slides/slide3.xml"/><Relationship Id="rId10" Type="http://schemas.openxmlformats.org/officeDocument/2006/relationships/slide" Target="slides/slide2.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2" Type="http://schemas.openxmlformats.org/officeDocument/2006/relationships/themeOverride" Target="../theme/themeOverrid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2" Type="http://schemas.openxmlformats.org/officeDocument/2006/relationships/themeOverride" Target="../theme/themeOverride2.xml"/><Relationship Id="rId1" Type="http://schemas.openxmlformats.org/officeDocument/2006/relationships/package" Target="../embeddings/Workbook4.xlsx"/></Relationships>
</file>

<file path=ppt/charts/_rels/chart5.xml.rels><?xml version="1.0" encoding="UTF-8" standalone="yes"?>
<Relationships xmlns="http://schemas.openxmlformats.org/package/2006/relationships"><Relationship Id="rId2" Type="http://schemas.openxmlformats.org/officeDocument/2006/relationships/themeOverride" Target="../theme/themeOverride3.xml"/><Relationship Id="rId1" Type="http://schemas.openxmlformats.org/officeDocument/2006/relationships/package" Target="../embeddings/Workbook5.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0.964839512771873"/>
        </c:manualLayout>
      </c:layout>
      <c:doughnutChart>
        <c:varyColors val="1"/>
        <c:dLbls>
          <c:showLegendKey val="0"/>
          <c:showVal val="0"/>
          <c:showCatName val="0"/>
          <c:showSerName val="0"/>
          <c:showPercent val="0"/>
          <c:showBubbleSize val="0"/>
          <c:showLeaderLines val="0"/>
        </c:dLbls>
        <c:firstSliceAng val="0"/>
        <c:holeSize val="75"/>
      </c:doughnutChart>
    </c:plotArea>
    <c:plotVisOnly val="1"/>
    <c:dispBlanksAs val="gap"/>
    <c:showDLblsOverMax val="0"/>
  </c:chart>
  <c:txPr>
    <a:bodyPr/>
    <a:lstStyle/>
    <a:p>
      <a:pPr>
        <a:defRPr lang="zh-CN" sz="1800">
          <a:latin typeface="+mn-lt"/>
          <a:ea typeface="+mn-ea"/>
          <a:cs typeface="+mn-ea"/>
          <a:sym typeface="+mn-lt"/>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4839512771873"/>
        </c:manualLayout>
      </c:layout>
      <c:doughnutChart>
        <c:varyColors val="1"/>
        <c:ser>
          <c:idx val="0"/>
          <c:order val="0"/>
          <c:tx>
            <c:strRef>
              <c:f>Sheet1!$B$1</c:f>
              <c:strCache>
                <c:ptCount val="1"/>
                <c:pt idx="0">
                  <c:v>%</c:v>
                </c:pt>
              </c:strCache>
            </c:strRef>
          </c:tx>
          <c:explosion val="0"/>
          <c:dPt>
            <c:idx val="0"/>
            <c:bubble3D val="0"/>
            <c:spPr>
              <a:solidFill>
                <a:srgbClr val="C1CBD7"/>
              </a:solidFill>
            </c:spPr>
          </c:dPt>
          <c:dPt>
            <c:idx val="1"/>
            <c:bubble3D val="0"/>
            <c:spPr>
              <a:solidFill>
                <a:schemeClr val="bg1">
                  <a:lumMod val="95000"/>
                </a:schemeClr>
              </a:solidFill>
            </c:spPr>
          </c:dPt>
          <c:dLbls>
            <c:delete val="1"/>
          </c:dLbls>
          <c:cat>
            <c:strRef>
              <c:f>Sheet1!$A$2:$A$3</c:f>
              <c:strCache>
                <c:ptCount val="2"/>
                <c:pt idx="0">
                  <c:v>colored</c:v>
                </c:pt>
                <c:pt idx="1">
                  <c:v>blank</c:v>
                </c:pt>
              </c:strCache>
            </c:strRef>
          </c:cat>
          <c:val>
            <c:numRef>
              <c:f>Sheet1!$B$2:$B$3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lang="zh-CN" sz="1800">
          <a:latin typeface="+mn-lt"/>
          <a:ea typeface="+mn-ea"/>
          <a:cs typeface="+mn-ea"/>
          <a:sym typeface="+mn-lt"/>
        </a:defRPr>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explosion val="0"/>
          <c:dPt>
            <c:idx val="0"/>
            <c:bubble3D val="0"/>
            <c:spPr>
              <a:solidFill>
                <a:srgbClr val="4A5A69"/>
              </a:solidFill>
            </c:spPr>
          </c:dPt>
          <c:dPt>
            <c:idx val="1"/>
            <c:bubble3D val="0"/>
            <c:spPr>
              <a:noFill/>
            </c:spPr>
          </c:dPt>
          <c:dLbls>
            <c:delete val="1"/>
          </c:dLbls>
          <c:cat>
            <c:strRef>
              <c:f>Sheet1!$A$2:$A$3</c:f>
              <c:strCache>
                <c:ptCount val="2"/>
                <c:pt idx="0">
                  <c:v>1st Qtr</c:v>
                </c:pt>
                <c:pt idx="1">
                  <c:v>2nd Qtr</c:v>
                </c:pt>
              </c:strCache>
            </c:strRef>
          </c:cat>
          <c:val>
            <c:numRef>
              <c:f>Sheet1!$B$2:$B$3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lang="zh-CN" sz="1800">
          <a:latin typeface="+mn-lt"/>
          <a:ea typeface="+mn-ea"/>
          <a:cs typeface="+mn-ea"/>
          <a:sym typeface="+mn-lt"/>
        </a:defRPr>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0.964839512771873"/>
        </c:manualLayout>
      </c:layout>
      <c:doughnutChart>
        <c:varyColors val="1"/>
        <c:dLbls>
          <c:showLegendKey val="0"/>
          <c:showVal val="0"/>
          <c:showCatName val="0"/>
          <c:showSerName val="0"/>
          <c:showPercent val="0"/>
          <c:showBubbleSize val="0"/>
          <c:showLeaderLines val="0"/>
        </c:dLbls>
        <c:firstSliceAng val="0"/>
        <c:holeSize val="75"/>
      </c:doughnutChart>
    </c:plotArea>
    <c:plotVisOnly val="1"/>
    <c:dispBlanksAs val="gap"/>
    <c:showDLblsOverMax val="0"/>
  </c:chart>
  <c:txPr>
    <a:bodyPr/>
    <a:lstStyle/>
    <a:p>
      <a:pPr>
        <a:defRPr lang="zh-CN" sz="1800">
          <a:latin typeface="+mn-lt"/>
          <a:ea typeface="+mn-ea"/>
          <a:cs typeface="+mn-ea"/>
          <a:sym typeface="+mn-lt"/>
        </a:defRPr>
      </a:pPr>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0.964839512771873"/>
        </c:manualLayout>
      </c:layout>
      <c:doughnutChart>
        <c:varyColors val="1"/>
        <c:dLbls>
          <c:showLegendKey val="0"/>
          <c:showVal val="0"/>
          <c:showCatName val="0"/>
          <c:showSerName val="0"/>
          <c:showPercent val="0"/>
          <c:showBubbleSize val="0"/>
          <c:showLeaderLines val="0"/>
        </c:dLbls>
        <c:firstSliceAng val="0"/>
        <c:holeSize val="75"/>
      </c:doughnutChart>
    </c:plotArea>
    <c:plotVisOnly val="1"/>
    <c:dispBlanksAs val="gap"/>
    <c:showDLblsOverMax val="0"/>
  </c:chart>
  <c:txPr>
    <a:bodyPr/>
    <a:lstStyle/>
    <a:p>
      <a:pPr>
        <a:defRPr lang="zh-CN" sz="1800">
          <a:latin typeface="+mn-lt"/>
          <a:ea typeface="+mn-ea"/>
          <a:cs typeface="+mn-ea"/>
          <a:sym typeface="+mn-lt"/>
        </a:defRPr>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包图简圆体" panose="02010601030101010101" pitchFamily="2" charset="-122"/>
              <a:ea typeface="包图简圆体" panose="02010601030101010101" pitchFamily="2"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05014A-BDC5-4345-998B-2EDA94B21FF0}" type="datetimeFigureOut">
              <a:rPr lang="zh-CN" altLang="en-US" smtClean="0">
                <a:latin typeface="包图简圆体" panose="02010601030101010101" pitchFamily="2" charset="-122"/>
                <a:ea typeface="包图简圆体" panose="02010601030101010101" pitchFamily="2" charset="-122"/>
              </a:rPr>
            </a:fld>
            <a:endParaRPr lang="zh-CN" altLang="en-US" dirty="0">
              <a:latin typeface="包图简圆体" panose="02010601030101010101" pitchFamily="2" charset="-122"/>
              <a:ea typeface="包图简圆体" panose="02010601030101010101" pitchFamily="2"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latin typeface="包图简圆体" panose="02010601030101010101" pitchFamily="2" charset="-122"/>
              <a:ea typeface="包图简圆体" panose="02010601030101010101" pitchFamily="2"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5CA59D1-CE3A-45B4-B4E9-4C410C6D122D}" type="slidenum">
              <a:rPr lang="zh-CN" altLang="en-US" smtClean="0">
                <a:latin typeface="包图简圆体" panose="02010601030101010101" pitchFamily="2" charset="-122"/>
                <a:ea typeface="包图简圆体" panose="02010601030101010101" pitchFamily="2" charset="-122"/>
              </a:rPr>
            </a:fld>
            <a:endParaRPr lang="zh-CN" altLang="en-US" dirty="0">
              <a:latin typeface="包图简圆体" panose="02010601030101010101" pitchFamily="2" charset="-122"/>
              <a:ea typeface="包图简圆体" panose="02010601030101010101" pitchFamily="2"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9" Type="http://schemas.openxmlformats.org/officeDocument/2006/relationships/image" Target="../media/image8.svg"/><Relationship Id="rId8" Type="http://schemas.openxmlformats.org/officeDocument/2006/relationships/image" Target="../media/image7.png"/><Relationship Id="rId7" Type="http://schemas.openxmlformats.org/officeDocument/2006/relationships/image" Target="../media/image6.svg"/><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9" Type="http://schemas.openxmlformats.org/officeDocument/2006/relationships/image" Target="../media/image8.svg"/><Relationship Id="rId8" Type="http://schemas.openxmlformats.org/officeDocument/2006/relationships/image" Target="../media/image7.png"/><Relationship Id="rId7" Type="http://schemas.openxmlformats.org/officeDocument/2006/relationships/image" Target="../media/image6.svg"/><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image" Target="../media/image14.svg"/><Relationship Id="rId8" Type="http://schemas.openxmlformats.org/officeDocument/2006/relationships/image" Target="../media/image13.png"/><Relationship Id="rId7" Type="http://schemas.openxmlformats.org/officeDocument/2006/relationships/image" Target="../media/image18.svg"/><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3" Type="http://schemas.openxmlformats.org/officeDocument/2006/relationships/image" Target="../media/image12.svg"/><Relationship Id="rId2" Type="http://schemas.openxmlformats.org/officeDocument/2006/relationships/image" Target="../media/image11.png"/><Relationship Id="rId11" Type="http://schemas.openxmlformats.org/officeDocument/2006/relationships/image" Target="../media/image20.svg"/><Relationship Id="rId10" Type="http://schemas.openxmlformats.org/officeDocument/2006/relationships/image" Target="../media/image19.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22.svg"/><Relationship Id="rId4" Type="http://schemas.openxmlformats.org/officeDocument/2006/relationships/image" Target="../media/image21.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22.svg"/><Relationship Id="rId3" Type="http://schemas.openxmlformats.org/officeDocument/2006/relationships/image" Target="../media/image21.png"/><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5" Type="http://schemas.openxmlformats.org/officeDocument/2006/relationships/image" Target="../media/image14.svg"/><Relationship Id="rId4" Type="http://schemas.openxmlformats.org/officeDocument/2006/relationships/image" Target="../media/image13.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9" Type="http://schemas.openxmlformats.org/officeDocument/2006/relationships/image" Target="../media/image14.svg"/><Relationship Id="rId8" Type="http://schemas.openxmlformats.org/officeDocument/2006/relationships/image" Target="../media/image13.png"/><Relationship Id="rId7" Type="http://schemas.openxmlformats.org/officeDocument/2006/relationships/image" Target="../media/image18.svg"/><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3" Type="http://schemas.openxmlformats.org/officeDocument/2006/relationships/image" Target="../media/image12.svg"/><Relationship Id="rId2" Type="http://schemas.openxmlformats.org/officeDocument/2006/relationships/image" Target="../media/image11.png"/><Relationship Id="rId11" Type="http://schemas.openxmlformats.org/officeDocument/2006/relationships/image" Target="../media/image20.svg"/><Relationship Id="rId10" Type="http://schemas.openxmlformats.org/officeDocument/2006/relationships/image" Target="../media/image19.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9" Type="http://schemas.openxmlformats.org/officeDocument/2006/relationships/image" Target="../media/image8.svg"/><Relationship Id="rId8" Type="http://schemas.openxmlformats.org/officeDocument/2006/relationships/image" Target="../media/image7.png"/><Relationship Id="rId7" Type="http://schemas.openxmlformats.org/officeDocument/2006/relationships/image" Target="../media/image6.svg"/><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9" Type="http://schemas.openxmlformats.org/officeDocument/2006/relationships/image" Target="../media/image14.svg"/><Relationship Id="rId8" Type="http://schemas.openxmlformats.org/officeDocument/2006/relationships/image" Target="../media/image13.png"/><Relationship Id="rId7" Type="http://schemas.openxmlformats.org/officeDocument/2006/relationships/image" Target="../media/image18.svg"/><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3" Type="http://schemas.openxmlformats.org/officeDocument/2006/relationships/image" Target="../media/image12.svg"/><Relationship Id="rId2" Type="http://schemas.openxmlformats.org/officeDocument/2006/relationships/image" Target="../media/image11.png"/><Relationship Id="rId11" Type="http://schemas.openxmlformats.org/officeDocument/2006/relationships/image" Target="../media/image20.svg"/><Relationship Id="rId10" Type="http://schemas.openxmlformats.org/officeDocument/2006/relationships/image" Target="../media/image19.pn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22.svg"/><Relationship Id="rId4" Type="http://schemas.openxmlformats.org/officeDocument/2006/relationships/image" Target="../media/image21.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22.svg"/><Relationship Id="rId3" Type="http://schemas.openxmlformats.org/officeDocument/2006/relationships/image" Target="../media/image21.png"/><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5" Type="http://schemas.openxmlformats.org/officeDocument/2006/relationships/image" Target="../media/image14.svg"/><Relationship Id="rId4" Type="http://schemas.openxmlformats.org/officeDocument/2006/relationships/image" Target="../media/image13.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22.svg"/><Relationship Id="rId4" Type="http://schemas.openxmlformats.org/officeDocument/2006/relationships/image" Target="../media/image21.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9" Type="http://schemas.openxmlformats.org/officeDocument/2006/relationships/image" Target="../media/image8.svg"/><Relationship Id="rId8" Type="http://schemas.openxmlformats.org/officeDocument/2006/relationships/image" Target="../media/image7.png"/><Relationship Id="rId7" Type="http://schemas.openxmlformats.org/officeDocument/2006/relationships/image" Target="../media/image6.svg"/><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9" Type="http://schemas.openxmlformats.org/officeDocument/2006/relationships/image" Target="../media/image14.svg"/><Relationship Id="rId8" Type="http://schemas.openxmlformats.org/officeDocument/2006/relationships/image" Target="../media/image13.png"/><Relationship Id="rId7" Type="http://schemas.openxmlformats.org/officeDocument/2006/relationships/image" Target="../media/image18.svg"/><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3" Type="http://schemas.openxmlformats.org/officeDocument/2006/relationships/image" Target="../media/image12.svg"/><Relationship Id="rId2" Type="http://schemas.openxmlformats.org/officeDocument/2006/relationships/image" Target="../media/image11.png"/><Relationship Id="rId11" Type="http://schemas.openxmlformats.org/officeDocument/2006/relationships/image" Target="../media/image20.svg"/><Relationship Id="rId10" Type="http://schemas.openxmlformats.org/officeDocument/2006/relationships/image" Target="../media/image19.png"/><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22.svg"/><Relationship Id="rId4" Type="http://schemas.openxmlformats.org/officeDocument/2006/relationships/image" Target="../media/image21.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22.svg"/><Relationship Id="rId3" Type="http://schemas.openxmlformats.org/officeDocument/2006/relationships/image" Target="../media/image21.png"/><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22.svg"/><Relationship Id="rId3" Type="http://schemas.openxmlformats.org/officeDocument/2006/relationships/image" Target="../media/image21.png"/><Relationship Id="rId2" Type="http://schemas.openxmlformats.org/officeDocument/2006/relationships/image" Target="../media/image23.pn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5" Type="http://schemas.openxmlformats.org/officeDocument/2006/relationships/image" Target="../media/image14.svg"/><Relationship Id="rId4" Type="http://schemas.openxmlformats.org/officeDocument/2006/relationships/image" Target="../media/image13.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5" Type="http://schemas.openxmlformats.org/officeDocument/2006/relationships/image" Target="../media/image14.svg"/><Relationship Id="rId4" Type="http://schemas.openxmlformats.org/officeDocument/2006/relationships/image" Target="../media/image13.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9" Type="http://schemas.openxmlformats.org/officeDocument/2006/relationships/image" Target="../media/image8.svg"/><Relationship Id="rId8" Type="http://schemas.openxmlformats.org/officeDocument/2006/relationships/image" Target="../media/image7.png"/><Relationship Id="rId7" Type="http://schemas.openxmlformats.org/officeDocument/2006/relationships/image" Target="../media/image6.svg"/><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9" Type="http://schemas.openxmlformats.org/officeDocument/2006/relationships/image" Target="../media/image14.svg"/><Relationship Id="rId8" Type="http://schemas.openxmlformats.org/officeDocument/2006/relationships/image" Target="../media/image13.png"/><Relationship Id="rId7" Type="http://schemas.openxmlformats.org/officeDocument/2006/relationships/image" Target="../media/image18.svg"/><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3" Type="http://schemas.openxmlformats.org/officeDocument/2006/relationships/image" Target="../media/image12.svg"/><Relationship Id="rId2" Type="http://schemas.openxmlformats.org/officeDocument/2006/relationships/image" Target="../media/image11.png"/><Relationship Id="rId11" Type="http://schemas.openxmlformats.org/officeDocument/2006/relationships/image" Target="../media/image20.svg"/><Relationship Id="rId10" Type="http://schemas.openxmlformats.org/officeDocument/2006/relationships/image" Target="../media/image19.png"/><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22.svg"/><Relationship Id="rId4" Type="http://schemas.openxmlformats.org/officeDocument/2006/relationships/image" Target="../media/image21.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22.svg"/><Relationship Id="rId3" Type="http://schemas.openxmlformats.org/officeDocument/2006/relationships/image" Target="../media/image21.png"/><Relationship Id="rId2" Type="http://schemas.openxmlformats.org/officeDocument/2006/relationships/image" Target="../media/image23.png"/><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5" Type="http://schemas.openxmlformats.org/officeDocument/2006/relationships/image" Target="../media/image14.svg"/><Relationship Id="rId4" Type="http://schemas.openxmlformats.org/officeDocument/2006/relationships/image" Target="../media/image13.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9" Type="http://schemas.openxmlformats.org/officeDocument/2006/relationships/image" Target="../media/image8.svg"/><Relationship Id="rId8" Type="http://schemas.openxmlformats.org/officeDocument/2006/relationships/image" Target="../media/image7.png"/><Relationship Id="rId7" Type="http://schemas.openxmlformats.org/officeDocument/2006/relationships/image" Target="../media/image6.svg"/><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9" Type="http://schemas.openxmlformats.org/officeDocument/2006/relationships/image" Target="../media/image14.svg"/><Relationship Id="rId8" Type="http://schemas.openxmlformats.org/officeDocument/2006/relationships/image" Target="../media/image13.png"/><Relationship Id="rId7" Type="http://schemas.openxmlformats.org/officeDocument/2006/relationships/image" Target="../media/image18.svg"/><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3" Type="http://schemas.openxmlformats.org/officeDocument/2006/relationships/image" Target="../media/image12.svg"/><Relationship Id="rId2" Type="http://schemas.openxmlformats.org/officeDocument/2006/relationships/image" Target="../media/image11.png"/><Relationship Id="rId11" Type="http://schemas.openxmlformats.org/officeDocument/2006/relationships/image" Target="../media/image20.svg"/><Relationship Id="rId10" Type="http://schemas.openxmlformats.org/officeDocument/2006/relationships/image" Target="../media/image19.png"/><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7" Type="http://schemas.openxmlformats.org/officeDocument/2006/relationships/image" Target="../media/image14.svg"/><Relationship Id="rId6" Type="http://schemas.openxmlformats.org/officeDocument/2006/relationships/image" Target="../media/image13.png"/><Relationship Id="rId5" Type="http://schemas.openxmlformats.org/officeDocument/2006/relationships/image" Target="../media/image22.svg"/><Relationship Id="rId4" Type="http://schemas.openxmlformats.org/officeDocument/2006/relationships/image" Target="../media/image21.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22.svg"/><Relationship Id="rId3" Type="http://schemas.openxmlformats.org/officeDocument/2006/relationships/image" Target="../media/image21.png"/><Relationship Id="rId2" Type="http://schemas.openxmlformats.org/officeDocument/2006/relationships/image" Target="../media/image23.png"/><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5" Type="http://schemas.openxmlformats.org/officeDocument/2006/relationships/image" Target="../media/image14.svg"/><Relationship Id="rId4" Type="http://schemas.openxmlformats.org/officeDocument/2006/relationships/image" Target="../media/image13.png"/><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形 6"/>
          <p:cNvPicPr>
            <a:picLocks noChangeAspect="1"/>
          </p:cNvPicPr>
          <p:nvPr userDrawn="1"/>
        </p:nvPicPr>
        <p:blipFill rotWithShape="1">
          <a:blip r:embed="rId2">
            <a:extLst>
              <a:ext uri="{96DAC541-7B7A-43D3-8B79-37D633B846F1}">
                <asvg:svgBlip xmlns:asvg="http://schemas.microsoft.com/office/drawing/2016/SVG/main" r:embed="rId3"/>
              </a:ext>
            </a:extLst>
          </a:blip>
          <a:srcRect l="18431" t="12611"/>
          <a:stretch>
            <a:fillRect/>
          </a:stretch>
        </p:blipFill>
        <p:spPr>
          <a:xfrm>
            <a:off x="0" y="-2"/>
            <a:ext cx="5281020" cy="3429001"/>
          </a:xfrm>
          <a:prstGeom prst="rect">
            <a:avLst/>
          </a:prstGeom>
        </p:spPr>
      </p:pic>
      <p:pic>
        <p:nvPicPr>
          <p:cNvPr id="9" name="图形 8"/>
          <p:cNvPicPr>
            <a:picLocks noChangeAspect="1"/>
          </p:cNvPicPr>
          <p:nvPr userDrawn="1"/>
        </p:nvPicPr>
        <p:blipFill rotWithShape="1">
          <a:blip r:embed="rId4">
            <a:extLst>
              <a:ext uri="{96DAC541-7B7A-43D3-8B79-37D633B846F1}">
                <asvg:svgBlip xmlns:asvg="http://schemas.microsoft.com/office/drawing/2016/SVG/main" r:embed="rId5"/>
              </a:ext>
            </a:extLst>
          </a:blip>
          <a:srcRect r="27701" b="23388"/>
          <a:stretch>
            <a:fillRect/>
          </a:stretch>
        </p:blipFill>
        <p:spPr>
          <a:xfrm>
            <a:off x="4542584" y="1540708"/>
            <a:ext cx="7649416" cy="5317292"/>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45385" r="50000"/>
          <a:stretch>
            <a:fillRect/>
          </a:stretch>
        </p:blipFill>
        <p:spPr>
          <a:xfrm>
            <a:off x="9012730" y="-1"/>
            <a:ext cx="3179270" cy="1540709"/>
          </a:xfrm>
          <a:prstGeom prst="rect">
            <a:avLst/>
          </a:prstGeom>
        </p:spPr>
      </p:pic>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70956"/>
          <a:stretch>
            <a:fillRect/>
          </a:stretch>
        </p:blipFill>
        <p:spPr>
          <a:xfrm>
            <a:off x="0" y="4889049"/>
            <a:ext cx="1252548" cy="2613719"/>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7782" t="1243" r="5319" b="26177"/>
          <a:stretch>
            <a:fillRect/>
          </a:stretch>
        </p:blipFill>
        <p:spPr>
          <a:xfrm>
            <a:off x="0" y="-1"/>
            <a:ext cx="12192000" cy="6858001"/>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形 6"/>
          <p:cNvPicPr>
            <a:picLocks noChangeAspect="1"/>
          </p:cNvPicPr>
          <p:nvPr userDrawn="1"/>
        </p:nvPicPr>
        <p:blipFill rotWithShape="1">
          <a:blip r:embed="rId2">
            <a:extLst>
              <a:ext uri="{96DAC541-7B7A-43D3-8B79-37D633B846F1}">
                <asvg:svgBlip xmlns:asvg="http://schemas.microsoft.com/office/drawing/2016/SVG/main" r:embed="rId3"/>
              </a:ext>
            </a:extLst>
          </a:blip>
          <a:srcRect l="18431" t="12611"/>
          <a:stretch>
            <a:fillRect/>
          </a:stretch>
        </p:blipFill>
        <p:spPr>
          <a:xfrm>
            <a:off x="0" y="-2"/>
            <a:ext cx="5281020" cy="3429001"/>
          </a:xfrm>
          <a:prstGeom prst="rect">
            <a:avLst/>
          </a:prstGeom>
        </p:spPr>
      </p:pic>
      <p:pic>
        <p:nvPicPr>
          <p:cNvPr id="9" name="图形 8"/>
          <p:cNvPicPr>
            <a:picLocks noChangeAspect="1"/>
          </p:cNvPicPr>
          <p:nvPr userDrawn="1"/>
        </p:nvPicPr>
        <p:blipFill rotWithShape="1">
          <a:blip r:embed="rId4">
            <a:extLst>
              <a:ext uri="{96DAC541-7B7A-43D3-8B79-37D633B846F1}">
                <asvg:svgBlip xmlns:asvg="http://schemas.microsoft.com/office/drawing/2016/SVG/main" r:embed="rId5"/>
              </a:ext>
            </a:extLst>
          </a:blip>
          <a:srcRect r="27701" b="23388"/>
          <a:stretch>
            <a:fillRect/>
          </a:stretch>
        </p:blipFill>
        <p:spPr>
          <a:xfrm>
            <a:off x="4542584" y="1540708"/>
            <a:ext cx="7649416" cy="5317292"/>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45385" r="50000"/>
          <a:stretch>
            <a:fillRect/>
          </a:stretch>
        </p:blipFill>
        <p:spPr>
          <a:xfrm>
            <a:off x="9012730" y="-1"/>
            <a:ext cx="3179270" cy="1540709"/>
          </a:xfrm>
          <a:prstGeom prst="rect">
            <a:avLst/>
          </a:prstGeom>
        </p:spPr>
      </p:pic>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70956"/>
          <a:stretch>
            <a:fillRect/>
          </a:stretch>
        </p:blipFill>
        <p:spPr>
          <a:xfrm>
            <a:off x="0" y="4889049"/>
            <a:ext cx="1252548" cy="2613719"/>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7782" t="1243" r="5319" b="26177"/>
          <a:stretch>
            <a:fillRect/>
          </a:stretch>
        </p:blipFill>
        <p:spPr>
          <a:xfrm>
            <a:off x="0" y="-1"/>
            <a:ext cx="12192000" cy="6858001"/>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8" name="图形 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220038">
            <a:off x="5085834" y="316902"/>
            <a:ext cx="2020333" cy="1095134"/>
          </a:xfrm>
          <a:prstGeom prst="rect">
            <a:avLst/>
          </a:prstGeom>
        </p:spPr>
      </p:pic>
      <p:pic>
        <p:nvPicPr>
          <p:cNvPr id="7" name="图形 6"/>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220038">
            <a:off x="4897470" y="398001"/>
            <a:ext cx="2020333" cy="1095134"/>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flipV="1">
            <a:off x="0" y="5597874"/>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a:off x="10210801" y="1219"/>
            <a:ext cx="1981199" cy="1260126"/>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8" name="图形 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220038">
            <a:off x="5085834" y="316902"/>
            <a:ext cx="2020333" cy="1095134"/>
          </a:xfrm>
          <a:prstGeom prst="rect">
            <a:avLst/>
          </a:prstGeom>
        </p:spPr>
      </p:pic>
      <p:pic>
        <p:nvPicPr>
          <p:cNvPr id="7" name="图形 6"/>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220038">
            <a:off x="4897470" y="398001"/>
            <a:ext cx="2020333" cy="1095134"/>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flipV="1">
            <a:off x="0" y="5597874"/>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a:off x="10210801" y="1219"/>
            <a:ext cx="1981199" cy="1260126"/>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41714" t="46779"/>
          <a:stretch>
            <a:fillRect/>
          </a:stretch>
        </p:blipFill>
        <p:spPr>
          <a:xfrm>
            <a:off x="0" y="-1"/>
            <a:ext cx="3268584" cy="1617786"/>
          </a:xfrm>
          <a:prstGeom prst="rect">
            <a:avLst/>
          </a:prstGeom>
        </p:spPr>
      </p:pic>
      <p:pic>
        <p:nvPicPr>
          <p:cNvPr id="7" name="图形 6"/>
          <p:cNvPicPr>
            <a:picLocks noChangeAspect="1"/>
          </p:cNvPicPr>
          <p:nvPr userDrawn="1"/>
        </p:nvPicPr>
        <p:blipFill rotWithShape="1">
          <a:blip r:embed="rId4">
            <a:extLst>
              <a:ext uri="{96DAC541-7B7A-43D3-8B79-37D633B846F1}">
                <asvg:svgBlip xmlns:asvg="http://schemas.microsoft.com/office/drawing/2016/SVG/main" r:embed="rId5"/>
              </a:ext>
            </a:extLst>
          </a:blip>
          <a:srcRect t="14714" r="31351" b="14323"/>
          <a:stretch>
            <a:fillRect/>
          </a:stretch>
        </p:blipFill>
        <p:spPr>
          <a:xfrm>
            <a:off x="6565767" y="0"/>
            <a:ext cx="5626234" cy="6858000"/>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24772" r="23374"/>
          <a:stretch>
            <a:fillRect/>
          </a:stretch>
        </p:blipFill>
        <p:spPr>
          <a:xfrm>
            <a:off x="7793442" y="-1"/>
            <a:ext cx="4398558" cy="4318316"/>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9667" t="10322" r="14601" b="9883"/>
          <a:stretch>
            <a:fillRect/>
          </a:stretch>
        </p:blipFill>
        <p:spPr>
          <a:xfrm>
            <a:off x="-1" y="1"/>
            <a:ext cx="12192001" cy="6858000"/>
          </a:xfrm>
          <a:prstGeom prst="rect">
            <a:avLst/>
          </a:prstGeom>
        </p:spPr>
      </p:pic>
      <p:pic>
        <p:nvPicPr>
          <p:cNvPr id="9" name="图形 8"/>
          <p:cNvPicPr>
            <a:picLocks noChangeAspect="1"/>
          </p:cNvPicPr>
          <p:nvPr userDrawn="1"/>
        </p:nvPicPr>
        <p:blipFill rotWithShape="1">
          <a:blip r:embed="rId10">
            <a:extLst>
              <a:ext uri="{96DAC541-7B7A-43D3-8B79-37D633B846F1}">
                <asvg:svgBlip xmlns:asvg="http://schemas.microsoft.com/office/drawing/2016/SVG/main" r:embed="rId11"/>
              </a:ext>
            </a:extLst>
          </a:blip>
          <a:srcRect l="38116" t="1648" b="50000"/>
          <a:stretch>
            <a:fillRect/>
          </a:stretch>
        </p:blipFill>
        <p:spPr>
          <a:xfrm>
            <a:off x="0" y="6260123"/>
            <a:ext cx="2419684" cy="597878"/>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13" name="图形 12"/>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2" name="图形 11"/>
          <p:cNvPicPr>
            <a:picLocks noChangeAspect="1"/>
          </p:cNvPicPr>
          <p:nvPr userDrawn="1"/>
        </p:nvPicPr>
        <p:blipFill rotWithShape="1">
          <a:blip r:embed="rId4">
            <a:extLst>
              <a:ext uri="{96DAC541-7B7A-43D3-8B79-37D633B846F1}">
                <asvg:svgBlip xmlns:asvg="http://schemas.microsoft.com/office/drawing/2016/SVG/main" r:embed="rId5"/>
              </a:ext>
            </a:extLst>
          </a:blip>
          <a:srcRect t="45385" r="50000"/>
          <a:stretch>
            <a:fillRect/>
          </a:stretch>
        </p:blipFill>
        <p:spPr>
          <a:xfrm flipH="1">
            <a:off x="0" y="0"/>
            <a:ext cx="2264250" cy="1097280"/>
          </a:xfrm>
          <a:prstGeom prst="rect">
            <a:avLst/>
          </a:prstGeom>
        </p:spPr>
      </p:pic>
      <p:pic>
        <p:nvPicPr>
          <p:cNvPr id="8" name="图形 7"/>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a:off x="-1" y="6211146"/>
            <a:ext cx="2910841" cy="646854"/>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Images and Contents Layout">
    <p:spTree>
      <p:nvGrpSpPr>
        <p:cNvPr id="1" name=""/>
        <p:cNvGrpSpPr/>
        <p:nvPr/>
      </p:nvGrpSpPr>
      <p:grpSpPr>
        <a:xfrm>
          <a:off x="0" y="0"/>
          <a:ext cx="0" cy="0"/>
          <a:chOff x="0" y="0"/>
          <a:chExt cx="0" cy="0"/>
        </a:xfrm>
      </p:grpSpPr>
      <p:sp>
        <p:nvSpPr>
          <p:cNvPr id="7" name="Rectangle 6"/>
          <p:cNvSpPr/>
          <p:nvPr userDrawn="1"/>
        </p:nvSpPr>
        <p:spPr>
          <a:xfrm>
            <a:off x="0" y="3909485"/>
            <a:ext cx="12192000" cy="2948516"/>
          </a:xfrm>
          <a:prstGeom prst="rect">
            <a:avLst/>
          </a:prstGeom>
          <a:solidFill>
            <a:srgbClr val="4A5A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dirty="0">
              <a:latin typeface="包图简圆体" panose="02010601030101010101" pitchFamily="2" charset="-122"/>
            </a:endParaRPr>
          </a:p>
        </p:txBody>
      </p:sp>
      <p:pic>
        <p:nvPicPr>
          <p:cNvPr id="5"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07701" y="1508787"/>
            <a:ext cx="9640360" cy="4903243"/>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p:cNvSpPr>
            <a:spLocks noGrp="1"/>
          </p:cNvSpPr>
          <p:nvPr>
            <p:ph type="pic" idx="1" hasCustomPrompt="1"/>
          </p:nvPr>
        </p:nvSpPr>
        <p:spPr>
          <a:xfrm>
            <a:off x="6017974" y="2168343"/>
            <a:ext cx="4620289" cy="3416807"/>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3" name="Rectangle 2"/>
          <p:cNvSpPr/>
          <p:nvPr userDrawn="1"/>
        </p:nvSpPr>
        <p:spPr>
          <a:xfrm>
            <a:off x="623392" y="4485118"/>
            <a:ext cx="4032448" cy="13441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latin typeface="包图简圆体" panose="02010601030101010101" pitchFamily="2" charset="-122"/>
            </a:endParaRPr>
          </a:p>
        </p:txBody>
      </p:sp>
      <p:pic>
        <p:nvPicPr>
          <p:cNvPr id="8" name="图形 7"/>
          <p:cNvPicPr>
            <a:picLocks noChangeAspect="1"/>
          </p:cNvPicPr>
          <p:nvPr userDrawn="1"/>
        </p:nvPicPr>
        <p:blipFill rotWithShape="1">
          <a:blip r:embed="rId3">
            <a:extLst>
              <a:ext uri="{96DAC541-7B7A-43D3-8B79-37D633B846F1}">
                <asvg:svgBlip xmlns:asvg="http://schemas.microsoft.com/office/drawing/2016/SVG/main" r:embed="rId4"/>
              </a:ext>
            </a:extLst>
          </a:blip>
          <a:srcRect t="45385" r="50000"/>
          <a:stretch>
            <a:fillRect/>
          </a:stretch>
        </p:blipFill>
        <p:spPr>
          <a:xfrm flipH="1">
            <a:off x="0" y="0"/>
            <a:ext cx="2264250" cy="1097280"/>
          </a:xfrm>
          <a:prstGeom prst="rect">
            <a:avLst/>
          </a:prstGeom>
        </p:spPr>
      </p:pic>
      <p:pic>
        <p:nvPicPr>
          <p:cNvPr id="9" name="图形 8"/>
          <p:cNvPicPr>
            <a:picLocks noChangeAspect="1"/>
          </p:cNvPicPr>
          <p:nvPr userDrawn="1"/>
        </p:nvPicPr>
        <p:blipFill rotWithShape="1">
          <a:blip r:embed="rId5">
            <a:extLst>
              <a:ext uri="{96DAC541-7B7A-43D3-8B79-37D633B846F1}">
                <asvg:svgBlip xmlns:asvg="http://schemas.microsoft.com/office/drawing/2016/SVG/main" r:embed="rId6"/>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5">
            <a:extLst>
              <a:ext uri="{96DAC541-7B7A-43D3-8B79-37D633B846F1}">
                <asvg:svgBlip xmlns:asvg="http://schemas.microsoft.com/office/drawing/2016/SVG/main" r:embed="rId6"/>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Images and Contents Layout">
    <p:spTree>
      <p:nvGrpSpPr>
        <p:cNvPr id="1" name=""/>
        <p:cNvGrpSpPr/>
        <p:nvPr/>
      </p:nvGrpSpPr>
      <p:grpSpPr>
        <a:xfrm>
          <a:off x="0" y="0"/>
          <a:ext cx="0" cy="0"/>
          <a:chOff x="0" y="0"/>
          <a:chExt cx="0" cy="0"/>
        </a:xfrm>
      </p:grpSpPr>
      <p:sp>
        <p:nvSpPr>
          <p:cNvPr id="7" name="Picture Placeholder 2"/>
          <p:cNvSpPr>
            <a:spLocks noGrp="1"/>
          </p:cNvSpPr>
          <p:nvPr>
            <p:ph type="pic" idx="12" hasCustomPrompt="1"/>
          </p:nvPr>
        </p:nvSpPr>
        <p:spPr>
          <a:xfrm>
            <a:off x="623392" y="452669"/>
            <a:ext cx="4416171" cy="3744096"/>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8" name="Picture Placeholder 2"/>
          <p:cNvSpPr>
            <a:spLocks noGrp="1"/>
          </p:cNvSpPr>
          <p:nvPr>
            <p:ph type="pic" idx="13" hasCustomPrompt="1"/>
          </p:nvPr>
        </p:nvSpPr>
        <p:spPr>
          <a:xfrm>
            <a:off x="5327915" y="452669"/>
            <a:ext cx="6240693"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9" name="Picture Placeholder 2"/>
          <p:cNvSpPr>
            <a:spLocks noGrp="1"/>
          </p:cNvSpPr>
          <p:nvPr>
            <p:ph type="pic" idx="14" hasCustomPrompt="1"/>
          </p:nvPr>
        </p:nvSpPr>
        <p:spPr>
          <a:xfrm>
            <a:off x="5327915"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2" name="Picture Placeholder 2"/>
          <p:cNvSpPr>
            <a:spLocks noGrp="1"/>
          </p:cNvSpPr>
          <p:nvPr>
            <p:ph type="pic" idx="15" hasCustomPrompt="1"/>
          </p:nvPr>
        </p:nvSpPr>
        <p:spPr>
          <a:xfrm>
            <a:off x="7488261"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3" name="Picture Placeholder 2"/>
          <p:cNvSpPr>
            <a:spLocks noGrp="1"/>
          </p:cNvSpPr>
          <p:nvPr>
            <p:ph type="pic" idx="16" hasCustomPrompt="1"/>
          </p:nvPr>
        </p:nvSpPr>
        <p:spPr>
          <a:xfrm>
            <a:off x="9648608"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pic>
        <p:nvPicPr>
          <p:cNvPr id="14" name="图形 13"/>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5" name="图形 14"/>
          <p:cNvPicPr>
            <a:picLocks noChangeAspect="1"/>
          </p:cNvPicPr>
          <p:nvPr userDrawn="1"/>
        </p:nvPicPr>
        <p:blipFill rotWithShape="1">
          <a:blip r:embed="rId4">
            <a:extLst>
              <a:ext uri="{96DAC541-7B7A-43D3-8B79-37D633B846F1}">
                <asvg:svgBlip xmlns:asvg="http://schemas.microsoft.com/office/drawing/2016/SVG/main" r:embed="rId5"/>
              </a:ext>
            </a:extLst>
          </a:blip>
          <a:srcRect l="61852" t="10321" r="14601" b="57357"/>
          <a:stretch>
            <a:fillRect/>
          </a:stretch>
        </p:blipFill>
        <p:spPr>
          <a:xfrm flipV="1">
            <a:off x="10210801" y="5597874"/>
            <a:ext cx="1981199" cy="1260126"/>
          </a:xfrm>
          <a:prstGeom prst="rect">
            <a:avLst/>
          </a:prstGeom>
        </p:spPr>
      </p:pic>
      <p:pic>
        <p:nvPicPr>
          <p:cNvPr id="16" name="图形 15"/>
          <p:cNvPicPr>
            <a:picLocks noChangeAspect="1"/>
          </p:cNvPicPr>
          <p:nvPr userDrawn="1"/>
        </p:nvPicPr>
        <p:blipFill rotWithShape="1">
          <a:blip r:embed="rId4">
            <a:extLst>
              <a:ext uri="{96DAC541-7B7A-43D3-8B79-37D633B846F1}">
                <asvg:svgBlip xmlns:asvg="http://schemas.microsoft.com/office/drawing/2016/SVG/main" r:embed="rId5"/>
              </a:ext>
            </a:extLst>
          </a:blip>
          <a:srcRect l="19667" t="79832" r="58888" b="9883"/>
          <a:stretch>
            <a:fillRect/>
          </a:stretch>
        </p:blipFill>
        <p:spPr>
          <a:xfrm>
            <a:off x="-1" y="6211146"/>
            <a:ext cx="2910841" cy="646854"/>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
        <p:nvSpPr>
          <p:cNvPr id="11" name="TextBox 10"/>
          <p:cNvSpPr txBox="1"/>
          <p:nvPr userDrawn="1"/>
        </p:nvSpPr>
        <p:spPr>
          <a:xfrm>
            <a:off x="1007605" y="6704469"/>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41714" t="46779"/>
          <a:stretch>
            <a:fillRect/>
          </a:stretch>
        </p:blipFill>
        <p:spPr>
          <a:xfrm>
            <a:off x="0" y="-1"/>
            <a:ext cx="3268584" cy="1617786"/>
          </a:xfrm>
          <a:prstGeom prst="rect">
            <a:avLst/>
          </a:prstGeom>
        </p:spPr>
      </p:pic>
      <p:pic>
        <p:nvPicPr>
          <p:cNvPr id="7" name="图形 6"/>
          <p:cNvPicPr>
            <a:picLocks noChangeAspect="1"/>
          </p:cNvPicPr>
          <p:nvPr userDrawn="1"/>
        </p:nvPicPr>
        <p:blipFill rotWithShape="1">
          <a:blip r:embed="rId4">
            <a:extLst>
              <a:ext uri="{96DAC541-7B7A-43D3-8B79-37D633B846F1}">
                <asvg:svgBlip xmlns:asvg="http://schemas.microsoft.com/office/drawing/2016/SVG/main" r:embed="rId5"/>
              </a:ext>
            </a:extLst>
          </a:blip>
          <a:srcRect t="14714" r="31351" b="14323"/>
          <a:stretch>
            <a:fillRect/>
          </a:stretch>
        </p:blipFill>
        <p:spPr>
          <a:xfrm>
            <a:off x="6565767" y="0"/>
            <a:ext cx="5626234" cy="6858000"/>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24772" r="23374"/>
          <a:stretch>
            <a:fillRect/>
          </a:stretch>
        </p:blipFill>
        <p:spPr>
          <a:xfrm>
            <a:off x="7793442" y="-1"/>
            <a:ext cx="4398558" cy="4318316"/>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9667" t="10322" r="14601" b="9883"/>
          <a:stretch>
            <a:fillRect/>
          </a:stretch>
        </p:blipFill>
        <p:spPr>
          <a:xfrm>
            <a:off x="-1" y="1"/>
            <a:ext cx="12192001" cy="6858000"/>
          </a:xfrm>
          <a:prstGeom prst="rect">
            <a:avLst/>
          </a:prstGeom>
        </p:spPr>
      </p:pic>
      <p:pic>
        <p:nvPicPr>
          <p:cNvPr id="9" name="图形 8"/>
          <p:cNvPicPr>
            <a:picLocks noChangeAspect="1"/>
          </p:cNvPicPr>
          <p:nvPr userDrawn="1"/>
        </p:nvPicPr>
        <p:blipFill rotWithShape="1">
          <a:blip r:embed="rId10">
            <a:extLst>
              <a:ext uri="{96DAC541-7B7A-43D3-8B79-37D633B846F1}">
                <asvg:svgBlip xmlns:asvg="http://schemas.microsoft.com/office/drawing/2016/SVG/main" r:embed="rId11"/>
              </a:ext>
            </a:extLst>
          </a:blip>
          <a:srcRect l="38116" t="1648" b="50000"/>
          <a:stretch>
            <a:fillRect/>
          </a:stretch>
        </p:blipFill>
        <p:spPr>
          <a:xfrm>
            <a:off x="0" y="6260123"/>
            <a:ext cx="2419684" cy="597878"/>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形 6"/>
          <p:cNvPicPr>
            <a:picLocks noChangeAspect="1"/>
          </p:cNvPicPr>
          <p:nvPr userDrawn="1"/>
        </p:nvPicPr>
        <p:blipFill rotWithShape="1">
          <a:blip r:embed="rId2">
            <a:extLst>
              <a:ext uri="{96DAC541-7B7A-43D3-8B79-37D633B846F1}">
                <asvg:svgBlip xmlns:asvg="http://schemas.microsoft.com/office/drawing/2016/SVG/main" r:embed="rId3"/>
              </a:ext>
            </a:extLst>
          </a:blip>
          <a:srcRect l="18431" t="12611"/>
          <a:stretch>
            <a:fillRect/>
          </a:stretch>
        </p:blipFill>
        <p:spPr>
          <a:xfrm>
            <a:off x="0" y="-2"/>
            <a:ext cx="5281020" cy="3429001"/>
          </a:xfrm>
          <a:prstGeom prst="rect">
            <a:avLst/>
          </a:prstGeom>
        </p:spPr>
      </p:pic>
      <p:pic>
        <p:nvPicPr>
          <p:cNvPr id="9" name="图形 8"/>
          <p:cNvPicPr>
            <a:picLocks noChangeAspect="1"/>
          </p:cNvPicPr>
          <p:nvPr userDrawn="1"/>
        </p:nvPicPr>
        <p:blipFill rotWithShape="1">
          <a:blip r:embed="rId4">
            <a:extLst>
              <a:ext uri="{96DAC541-7B7A-43D3-8B79-37D633B846F1}">
                <asvg:svgBlip xmlns:asvg="http://schemas.microsoft.com/office/drawing/2016/SVG/main" r:embed="rId5"/>
              </a:ext>
            </a:extLst>
          </a:blip>
          <a:srcRect r="27701" b="23388"/>
          <a:stretch>
            <a:fillRect/>
          </a:stretch>
        </p:blipFill>
        <p:spPr>
          <a:xfrm>
            <a:off x="4542584" y="1540708"/>
            <a:ext cx="7649416" cy="5317292"/>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45385" r="50000"/>
          <a:stretch>
            <a:fillRect/>
          </a:stretch>
        </p:blipFill>
        <p:spPr>
          <a:xfrm>
            <a:off x="9012730" y="-1"/>
            <a:ext cx="3179270" cy="1540709"/>
          </a:xfrm>
          <a:prstGeom prst="rect">
            <a:avLst/>
          </a:prstGeom>
        </p:spPr>
      </p:pic>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70956"/>
          <a:stretch>
            <a:fillRect/>
          </a:stretch>
        </p:blipFill>
        <p:spPr>
          <a:xfrm>
            <a:off x="0" y="4889049"/>
            <a:ext cx="1252548" cy="2613719"/>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7782" t="1243" r="5319" b="26177"/>
          <a:stretch>
            <a:fillRect/>
          </a:stretch>
        </p:blipFill>
        <p:spPr>
          <a:xfrm>
            <a:off x="0" y="-1"/>
            <a:ext cx="12192000" cy="6858001"/>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8" name="图形 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220038">
            <a:off x="5085834" y="316902"/>
            <a:ext cx="2020333" cy="1095134"/>
          </a:xfrm>
          <a:prstGeom prst="rect">
            <a:avLst/>
          </a:prstGeom>
        </p:spPr>
      </p:pic>
      <p:pic>
        <p:nvPicPr>
          <p:cNvPr id="7" name="图形 6"/>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220038">
            <a:off x="4897470" y="398001"/>
            <a:ext cx="2020333" cy="1095134"/>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flipV="1">
            <a:off x="0" y="5597874"/>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a:off x="10210801" y="1219"/>
            <a:ext cx="1981199" cy="1260126"/>
          </a:xfrm>
          <a:prstGeom prst="rect">
            <a:avLst/>
          </a:prstGeom>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41714" t="46779"/>
          <a:stretch>
            <a:fillRect/>
          </a:stretch>
        </p:blipFill>
        <p:spPr>
          <a:xfrm>
            <a:off x="0" y="-1"/>
            <a:ext cx="3268584" cy="1617786"/>
          </a:xfrm>
          <a:prstGeom prst="rect">
            <a:avLst/>
          </a:prstGeom>
        </p:spPr>
      </p:pic>
      <p:pic>
        <p:nvPicPr>
          <p:cNvPr id="7" name="图形 6"/>
          <p:cNvPicPr>
            <a:picLocks noChangeAspect="1"/>
          </p:cNvPicPr>
          <p:nvPr userDrawn="1"/>
        </p:nvPicPr>
        <p:blipFill rotWithShape="1">
          <a:blip r:embed="rId4">
            <a:extLst>
              <a:ext uri="{96DAC541-7B7A-43D3-8B79-37D633B846F1}">
                <asvg:svgBlip xmlns:asvg="http://schemas.microsoft.com/office/drawing/2016/SVG/main" r:embed="rId5"/>
              </a:ext>
            </a:extLst>
          </a:blip>
          <a:srcRect t="14714" r="31351" b="14323"/>
          <a:stretch>
            <a:fillRect/>
          </a:stretch>
        </p:blipFill>
        <p:spPr>
          <a:xfrm>
            <a:off x="6565767" y="0"/>
            <a:ext cx="5626234" cy="6858000"/>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24772" r="23374"/>
          <a:stretch>
            <a:fillRect/>
          </a:stretch>
        </p:blipFill>
        <p:spPr>
          <a:xfrm>
            <a:off x="7793442" y="-1"/>
            <a:ext cx="4398558" cy="4318316"/>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9667" t="10322" r="14601" b="9883"/>
          <a:stretch>
            <a:fillRect/>
          </a:stretch>
        </p:blipFill>
        <p:spPr>
          <a:xfrm>
            <a:off x="-1" y="1"/>
            <a:ext cx="12192001" cy="6858000"/>
          </a:xfrm>
          <a:prstGeom prst="rect">
            <a:avLst/>
          </a:prstGeom>
        </p:spPr>
      </p:pic>
      <p:pic>
        <p:nvPicPr>
          <p:cNvPr id="9" name="图形 8"/>
          <p:cNvPicPr>
            <a:picLocks noChangeAspect="1"/>
          </p:cNvPicPr>
          <p:nvPr userDrawn="1"/>
        </p:nvPicPr>
        <p:blipFill rotWithShape="1">
          <a:blip r:embed="rId10">
            <a:extLst>
              <a:ext uri="{96DAC541-7B7A-43D3-8B79-37D633B846F1}">
                <asvg:svgBlip xmlns:asvg="http://schemas.microsoft.com/office/drawing/2016/SVG/main" r:embed="rId11"/>
              </a:ext>
            </a:extLst>
          </a:blip>
          <a:srcRect l="38116" t="1648" b="50000"/>
          <a:stretch>
            <a:fillRect/>
          </a:stretch>
        </p:blipFill>
        <p:spPr>
          <a:xfrm>
            <a:off x="0" y="6260123"/>
            <a:ext cx="2419684" cy="597878"/>
          </a:xfrm>
          <a:prstGeom prst="rect">
            <a:avLst/>
          </a:prstGeom>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13" name="图形 12"/>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2" name="图形 11"/>
          <p:cNvPicPr>
            <a:picLocks noChangeAspect="1"/>
          </p:cNvPicPr>
          <p:nvPr userDrawn="1"/>
        </p:nvPicPr>
        <p:blipFill rotWithShape="1">
          <a:blip r:embed="rId4">
            <a:extLst>
              <a:ext uri="{96DAC541-7B7A-43D3-8B79-37D633B846F1}">
                <asvg:svgBlip xmlns:asvg="http://schemas.microsoft.com/office/drawing/2016/SVG/main" r:embed="rId5"/>
              </a:ext>
            </a:extLst>
          </a:blip>
          <a:srcRect t="45385" r="50000"/>
          <a:stretch>
            <a:fillRect/>
          </a:stretch>
        </p:blipFill>
        <p:spPr>
          <a:xfrm flipH="1">
            <a:off x="0" y="0"/>
            <a:ext cx="2264250" cy="1097280"/>
          </a:xfrm>
          <a:prstGeom prst="rect">
            <a:avLst/>
          </a:prstGeom>
        </p:spPr>
      </p:pic>
      <p:pic>
        <p:nvPicPr>
          <p:cNvPr id="8" name="图形 7"/>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a:off x="-1" y="6211146"/>
            <a:ext cx="2910841" cy="646854"/>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Images and Contents Layout">
    <p:spTree>
      <p:nvGrpSpPr>
        <p:cNvPr id="1" name=""/>
        <p:cNvGrpSpPr/>
        <p:nvPr/>
      </p:nvGrpSpPr>
      <p:grpSpPr>
        <a:xfrm>
          <a:off x="0" y="0"/>
          <a:ext cx="0" cy="0"/>
          <a:chOff x="0" y="0"/>
          <a:chExt cx="0" cy="0"/>
        </a:xfrm>
      </p:grpSpPr>
      <p:sp>
        <p:nvSpPr>
          <p:cNvPr id="7" name="Rectangle 6"/>
          <p:cNvSpPr/>
          <p:nvPr userDrawn="1"/>
        </p:nvSpPr>
        <p:spPr>
          <a:xfrm>
            <a:off x="0" y="3909485"/>
            <a:ext cx="12192000" cy="2948516"/>
          </a:xfrm>
          <a:prstGeom prst="rect">
            <a:avLst/>
          </a:prstGeom>
          <a:solidFill>
            <a:srgbClr val="4A5A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dirty="0">
              <a:latin typeface="包图简圆体" panose="02010601030101010101" pitchFamily="2" charset="-122"/>
            </a:endParaRPr>
          </a:p>
        </p:txBody>
      </p:sp>
      <p:pic>
        <p:nvPicPr>
          <p:cNvPr id="5"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07701" y="1508787"/>
            <a:ext cx="9640360" cy="4903243"/>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p:cNvSpPr>
            <a:spLocks noGrp="1"/>
          </p:cNvSpPr>
          <p:nvPr>
            <p:ph type="pic" idx="1" hasCustomPrompt="1"/>
          </p:nvPr>
        </p:nvSpPr>
        <p:spPr>
          <a:xfrm>
            <a:off x="6017974" y="2168343"/>
            <a:ext cx="4620289" cy="3416807"/>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3" name="Rectangle 2"/>
          <p:cNvSpPr/>
          <p:nvPr userDrawn="1"/>
        </p:nvSpPr>
        <p:spPr>
          <a:xfrm>
            <a:off x="623392" y="4485118"/>
            <a:ext cx="4032448" cy="13441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latin typeface="包图简圆体" panose="02010601030101010101" pitchFamily="2" charset="-122"/>
            </a:endParaRPr>
          </a:p>
        </p:txBody>
      </p:sp>
      <p:pic>
        <p:nvPicPr>
          <p:cNvPr id="8" name="图形 7"/>
          <p:cNvPicPr>
            <a:picLocks noChangeAspect="1"/>
          </p:cNvPicPr>
          <p:nvPr userDrawn="1"/>
        </p:nvPicPr>
        <p:blipFill rotWithShape="1">
          <a:blip r:embed="rId3">
            <a:extLst>
              <a:ext uri="{96DAC541-7B7A-43D3-8B79-37D633B846F1}">
                <asvg:svgBlip xmlns:asvg="http://schemas.microsoft.com/office/drawing/2016/SVG/main" r:embed="rId4"/>
              </a:ext>
            </a:extLst>
          </a:blip>
          <a:srcRect t="45385" r="50000"/>
          <a:stretch>
            <a:fillRect/>
          </a:stretch>
        </p:blipFill>
        <p:spPr>
          <a:xfrm flipH="1">
            <a:off x="0" y="0"/>
            <a:ext cx="2264250" cy="1097280"/>
          </a:xfrm>
          <a:prstGeom prst="rect">
            <a:avLst/>
          </a:prstGeom>
        </p:spPr>
      </p:pic>
      <p:pic>
        <p:nvPicPr>
          <p:cNvPr id="9" name="图形 8"/>
          <p:cNvPicPr>
            <a:picLocks noChangeAspect="1"/>
          </p:cNvPicPr>
          <p:nvPr userDrawn="1"/>
        </p:nvPicPr>
        <p:blipFill rotWithShape="1">
          <a:blip r:embed="rId5">
            <a:extLst>
              <a:ext uri="{96DAC541-7B7A-43D3-8B79-37D633B846F1}">
                <asvg:svgBlip xmlns:asvg="http://schemas.microsoft.com/office/drawing/2016/SVG/main" r:embed="rId6"/>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5">
            <a:extLst>
              <a:ext uri="{96DAC541-7B7A-43D3-8B79-37D633B846F1}">
                <asvg:svgBlip xmlns:asvg="http://schemas.microsoft.com/office/drawing/2016/SVG/main" r:embed="rId6"/>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8_Images and Contents Layout">
    <p:spTree>
      <p:nvGrpSpPr>
        <p:cNvPr id="1" name=""/>
        <p:cNvGrpSpPr/>
        <p:nvPr/>
      </p:nvGrpSpPr>
      <p:grpSpPr>
        <a:xfrm>
          <a:off x="0" y="0"/>
          <a:ext cx="0" cy="0"/>
          <a:chOff x="0" y="0"/>
          <a:chExt cx="0" cy="0"/>
        </a:xfrm>
      </p:grpSpPr>
      <p:sp>
        <p:nvSpPr>
          <p:cNvPr id="7" name="Picture Placeholder 2"/>
          <p:cNvSpPr>
            <a:spLocks noGrp="1"/>
          </p:cNvSpPr>
          <p:nvPr>
            <p:ph type="pic" idx="12" hasCustomPrompt="1"/>
          </p:nvPr>
        </p:nvSpPr>
        <p:spPr>
          <a:xfrm>
            <a:off x="623392" y="452669"/>
            <a:ext cx="4416171" cy="3744096"/>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8" name="Picture Placeholder 2"/>
          <p:cNvSpPr>
            <a:spLocks noGrp="1"/>
          </p:cNvSpPr>
          <p:nvPr>
            <p:ph type="pic" idx="13" hasCustomPrompt="1"/>
          </p:nvPr>
        </p:nvSpPr>
        <p:spPr>
          <a:xfrm>
            <a:off x="5327915" y="452669"/>
            <a:ext cx="6240693"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9" name="Picture Placeholder 2"/>
          <p:cNvSpPr>
            <a:spLocks noGrp="1"/>
          </p:cNvSpPr>
          <p:nvPr>
            <p:ph type="pic" idx="14" hasCustomPrompt="1"/>
          </p:nvPr>
        </p:nvSpPr>
        <p:spPr>
          <a:xfrm>
            <a:off x="5327915"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2" name="Picture Placeholder 2"/>
          <p:cNvSpPr>
            <a:spLocks noGrp="1"/>
          </p:cNvSpPr>
          <p:nvPr>
            <p:ph type="pic" idx="15" hasCustomPrompt="1"/>
          </p:nvPr>
        </p:nvSpPr>
        <p:spPr>
          <a:xfrm>
            <a:off x="7488261"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3" name="Picture Placeholder 2"/>
          <p:cNvSpPr>
            <a:spLocks noGrp="1"/>
          </p:cNvSpPr>
          <p:nvPr>
            <p:ph type="pic" idx="16" hasCustomPrompt="1"/>
          </p:nvPr>
        </p:nvSpPr>
        <p:spPr>
          <a:xfrm>
            <a:off x="9648608"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pic>
        <p:nvPicPr>
          <p:cNvPr id="14" name="图形 13"/>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5" name="图形 14"/>
          <p:cNvPicPr>
            <a:picLocks noChangeAspect="1"/>
          </p:cNvPicPr>
          <p:nvPr userDrawn="1"/>
        </p:nvPicPr>
        <p:blipFill rotWithShape="1">
          <a:blip r:embed="rId4">
            <a:extLst>
              <a:ext uri="{96DAC541-7B7A-43D3-8B79-37D633B846F1}">
                <asvg:svgBlip xmlns:asvg="http://schemas.microsoft.com/office/drawing/2016/SVG/main" r:embed="rId5"/>
              </a:ext>
            </a:extLst>
          </a:blip>
          <a:srcRect l="61852" t="10321" r="14601" b="57357"/>
          <a:stretch>
            <a:fillRect/>
          </a:stretch>
        </p:blipFill>
        <p:spPr>
          <a:xfrm flipV="1">
            <a:off x="10210801" y="5597874"/>
            <a:ext cx="1981199" cy="1260126"/>
          </a:xfrm>
          <a:prstGeom prst="rect">
            <a:avLst/>
          </a:prstGeom>
        </p:spPr>
      </p:pic>
      <p:pic>
        <p:nvPicPr>
          <p:cNvPr id="16" name="图形 15"/>
          <p:cNvPicPr>
            <a:picLocks noChangeAspect="1"/>
          </p:cNvPicPr>
          <p:nvPr userDrawn="1"/>
        </p:nvPicPr>
        <p:blipFill rotWithShape="1">
          <a:blip r:embed="rId4">
            <a:extLst>
              <a:ext uri="{96DAC541-7B7A-43D3-8B79-37D633B846F1}">
                <asvg:svgBlip xmlns:asvg="http://schemas.microsoft.com/office/drawing/2016/SVG/main" r:embed="rId5"/>
              </a:ext>
            </a:extLst>
          </a:blip>
          <a:srcRect l="19667" t="79832" r="58888" b="9883"/>
          <a:stretch>
            <a:fillRect/>
          </a:stretch>
        </p:blipFill>
        <p:spPr>
          <a:xfrm>
            <a:off x="-1" y="6211146"/>
            <a:ext cx="2910841" cy="646854"/>
          </a:xfrm>
          <a:prstGeom prst="rect">
            <a:avLst/>
          </a:prstGeom>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
        <p:nvSpPr>
          <p:cNvPr id="11" name="TextBox 10"/>
          <p:cNvSpPr txBox="1"/>
          <p:nvPr userDrawn="1"/>
        </p:nvSpPr>
        <p:spPr>
          <a:xfrm>
            <a:off x="1007605" y="6704469"/>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13" name="图形 12"/>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2" name="图形 11"/>
          <p:cNvPicPr>
            <a:picLocks noChangeAspect="1"/>
          </p:cNvPicPr>
          <p:nvPr userDrawn="1"/>
        </p:nvPicPr>
        <p:blipFill rotWithShape="1">
          <a:blip r:embed="rId4">
            <a:extLst>
              <a:ext uri="{96DAC541-7B7A-43D3-8B79-37D633B846F1}">
                <asvg:svgBlip xmlns:asvg="http://schemas.microsoft.com/office/drawing/2016/SVG/main" r:embed="rId5"/>
              </a:ext>
            </a:extLst>
          </a:blip>
          <a:srcRect t="45385" r="50000"/>
          <a:stretch>
            <a:fillRect/>
          </a:stretch>
        </p:blipFill>
        <p:spPr>
          <a:xfrm flipH="1">
            <a:off x="0" y="0"/>
            <a:ext cx="2264250" cy="1097280"/>
          </a:xfrm>
          <a:prstGeom prst="rect">
            <a:avLst/>
          </a:prstGeom>
        </p:spPr>
      </p:pic>
      <p:pic>
        <p:nvPicPr>
          <p:cNvPr id="8" name="图形 7"/>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a:off x="-1" y="6211146"/>
            <a:ext cx="2910841" cy="646854"/>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形 6"/>
          <p:cNvPicPr>
            <a:picLocks noChangeAspect="1"/>
          </p:cNvPicPr>
          <p:nvPr userDrawn="1"/>
        </p:nvPicPr>
        <p:blipFill rotWithShape="1">
          <a:blip r:embed="rId2">
            <a:extLst>
              <a:ext uri="{96DAC541-7B7A-43D3-8B79-37D633B846F1}">
                <asvg:svgBlip xmlns:asvg="http://schemas.microsoft.com/office/drawing/2016/SVG/main" r:embed="rId3"/>
              </a:ext>
            </a:extLst>
          </a:blip>
          <a:srcRect l="18431" t="12611"/>
          <a:stretch>
            <a:fillRect/>
          </a:stretch>
        </p:blipFill>
        <p:spPr>
          <a:xfrm>
            <a:off x="0" y="-2"/>
            <a:ext cx="5281020" cy="3429001"/>
          </a:xfrm>
          <a:prstGeom prst="rect">
            <a:avLst/>
          </a:prstGeom>
        </p:spPr>
      </p:pic>
      <p:pic>
        <p:nvPicPr>
          <p:cNvPr id="9" name="图形 8"/>
          <p:cNvPicPr>
            <a:picLocks noChangeAspect="1"/>
          </p:cNvPicPr>
          <p:nvPr userDrawn="1"/>
        </p:nvPicPr>
        <p:blipFill rotWithShape="1">
          <a:blip r:embed="rId4">
            <a:extLst>
              <a:ext uri="{96DAC541-7B7A-43D3-8B79-37D633B846F1}">
                <asvg:svgBlip xmlns:asvg="http://schemas.microsoft.com/office/drawing/2016/SVG/main" r:embed="rId5"/>
              </a:ext>
            </a:extLst>
          </a:blip>
          <a:srcRect r="27701" b="23388"/>
          <a:stretch>
            <a:fillRect/>
          </a:stretch>
        </p:blipFill>
        <p:spPr>
          <a:xfrm>
            <a:off x="4542584" y="1540708"/>
            <a:ext cx="7649416" cy="5317292"/>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45385" r="50000"/>
          <a:stretch>
            <a:fillRect/>
          </a:stretch>
        </p:blipFill>
        <p:spPr>
          <a:xfrm>
            <a:off x="9012730" y="-1"/>
            <a:ext cx="3179270" cy="1540709"/>
          </a:xfrm>
          <a:prstGeom prst="rect">
            <a:avLst/>
          </a:prstGeom>
        </p:spPr>
      </p:pic>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70956"/>
          <a:stretch>
            <a:fillRect/>
          </a:stretch>
        </p:blipFill>
        <p:spPr>
          <a:xfrm>
            <a:off x="0" y="4889049"/>
            <a:ext cx="1252548" cy="2613719"/>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7782" t="1243" r="5319" b="26177"/>
          <a:stretch>
            <a:fillRect/>
          </a:stretch>
        </p:blipFill>
        <p:spPr>
          <a:xfrm>
            <a:off x="0" y="-1"/>
            <a:ext cx="12192000" cy="6858001"/>
          </a:xfrm>
          <a:prstGeom prst="rect">
            <a:avLst/>
          </a:prstGeom>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8" name="图形 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220038">
            <a:off x="5085834" y="316902"/>
            <a:ext cx="2020333" cy="1095134"/>
          </a:xfrm>
          <a:prstGeom prst="rect">
            <a:avLst/>
          </a:prstGeom>
        </p:spPr>
      </p:pic>
      <p:pic>
        <p:nvPicPr>
          <p:cNvPr id="7" name="图形 6"/>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220038">
            <a:off x="4897470" y="398001"/>
            <a:ext cx="2020333" cy="1095134"/>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flipV="1">
            <a:off x="0" y="5597874"/>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a:off x="10210801" y="1219"/>
            <a:ext cx="1981199" cy="1260126"/>
          </a:xfrm>
          <a:prstGeom prst="rect">
            <a:avLst/>
          </a:prstGeom>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41714" t="46779"/>
          <a:stretch>
            <a:fillRect/>
          </a:stretch>
        </p:blipFill>
        <p:spPr>
          <a:xfrm>
            <a:off x="0" y="-1"/>
            <a:ext cx="3268584" cy="1617786"/>
          </a:xfrm>
          <a:prstGeom prst="rect">
            <a:avLst/>
          </a:prstGeom>
        </p:spPr>
      </p:pic>
      <p:pic>
        <p:nvPicPr>
          <p:cNvPr id="7" name="图形 6"/>
          <p:cNvPicPr>
            <a:picLocks noChangeAspect="1"/>
          </p:cNvPicPr>
          <p:nvPr userDrawn="1"/>
        </p:nvPicPr>
        <p:blipFill rotWithShape="1">
          <a:blip r:embed="rId4">
            <a:extLst>
              <a:ext uri="{96DAC541-7B7A-43D3-8B79-37D633B846F1}">
                <asvg:svgBlip xmlns:asvg="http://schemas.microsoft.com/office/drawing/2016/SVG/main" r:embed="rId5"/>
              </a:ext>
            </a:extLst>
          </a:blip>
          <a:srcRect t="14714" r="31351" b="14323"/>
          <a:stretch>
            <a:fillRect/>
          </a:stretch>
        </p:blipFill>
        <p:spPr>
          <a:xfrm>
            <a:off x="6565767" y="0"/>
            <a:ext cx="5626234" cy="6858000"/>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24772" r="23374"/>
          <a:stretch>
            <a:fillRect/>
          </a:stretch>
        </p:blipFill>
        <p:spPr>
          <a:xfrm>
            <a:off x="7793442" y="-1"/>
            <a:ext cx="4398558" cy="4318316"/>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9667" t="10322" r="14601" b="9883"/>
          <a:stretch>
            <a:fillRect/>
          </a:stretch>
        </p:blipFill>
        <p:spPr>
          <a:xfrm>
            <a:off x="-1" y="1"/>
            <a:ext cx="12192001" cy="6858000"/>
          </a:xfrm>
          <a:prstGeom prst="rect">
            <a:avLst/>
          </a:prstGeom>
        </p:spPr>
      </p:pic>
      <p:pic>
        <p:nvPicPr>
          <p:cNvPr id="9" name="图形 8"/>
          <p:cNvPicPr>
            <a:picLocks noChangeAspect="1"/>
          </p:cNvPicPr>
          <p:nvPr userDrawn="1"/>
        </p:nvPicPr>
        <p:blipFill rotWithShape="1">
          <a:blip r:embed="rId10">
            <a:extLst>
              <a:ext uri="{96DAC541-7B7A-43D3-8B79-37D633B846F1}">
                <asvg:svgBlip xmlns:asvg="http://schemas.microsoft.com/office/drawing/2016/SVG/main" r:embed="rId11"/>
              </a:ext>
            </a:extLst>
          </a:blip>
          <a:srcRect l="38116" t="1648" b="50000"/>
          <a:stretch>
            <a:fillRect/>
          </a:stretch>
        </p:blipFill>
        <p:spPr>
          <a:xfrm>
            <a:off x="0" y="6260123"/>
            <a:ext cx="2419684" cy="597878"/>
          </a:xfrm>
          <a:prstGeom prst="rect">
            <a:avLst/>
          </a:prstGeom>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13" name="图形 12"/>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2" name="图形 11"/>
          <p:cNvPicPr>
            <a:picLocks noChangeAspect="1"/>
          </p:cNvPicPr>
          <p:nvPr userDrawn="1"/>
        </p:nvPicPr>
        <p:blipFill rotWithShape="1">
          <a:blip r:embed="rId4">
            <a:extLst>
              <a:ext uri="{96DAC541-7B7A-43D3-8B79-37D633B846F1}">
                <asvg:svgBlip xmlns:asvg="http://schemas.microsoft.com/office/drawing/2016/SVG/main" r:embed="rId5"/>
              </a:ext>
            </a:extLst>
          </a:blip>
          <a:srcRect t="45385" r="50000"/>
          <a:stretch>
            <a:fillRect/>
          </a:stretch>
        </p:blipFill>
        <p:spPr>
          <a:xfrm flipH="1">
            <a:off x="0" y="0"/>
            <a:ext cx="2264250" cy="1097280"/>
          </a:xfrm>
          <a:prstGeom prst="rect">
            <a:avLst/>
          </a:prstGeom>
        </p:spPr>
      </p:pic>
      <p:pic>
        <p:nvPicPr>
          <p:cNvPr id="8" name="图形 7"/>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a:off x="-1" y="6211146"/>
            <a:ext cx="2910841" cy="646854"/>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Images and Contents Layout">
    <p:spTree>
      <p:nvGrpSpPr>
        <p:cNvPr id="1" name=""/>
        <p:cNvGrpSpPr/>
        <p:nvPr/>
      </p:nvGrpSpPr>
      <p:grpSpPr>
        <a:xfrm>
          <a:off x="0" y="0"/>
          <a:ext cx="0" cy="0"/>
          <a:chOff x="0" y="0"/>
          <a:chExt cx="0" cy="0"/>
        </a:xfrm>
      </p:grpSpPr>
      <p:sp>
        <p:nvSpPr>
          <p:cNvPr id="7" name="Rectangle 6"/>
          <p:cNvSpPr/>
          <p:nvPr userDrawn="1"/>
        </p:nvSpPr>
        <p:spPr>
          <a:xfrm>
            <a:off x="0" y="3909485"/>
            <a:ext cx="12192000" cy="2948516"/>
          </a:xfrm>
          <a:prstGeom prst="rect">
            <a:avLst/>
          </a:prstGeom>
          <a:solidFill>
            <a:srgbClr val="4A5A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dirty="0">
              <a:latin typeface="包图简圆体" panose="02010601030101010101" pitchFamily="2" charset="-122"/>
            </a:endParaRPr>
          </a:p>
        </p:txBody>
      </p:sp>
      <p:pic>
        <p:nvPicPr>
          <p:cNvPr id="5"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07701" y="1508787"/>
            <a:ext cx="9640360" cy="4903243"/>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p:cNvSpPr>
            <a:spLocks noGrp="1"/>
          </p:cNvSpPr>
          <p:nvPr>
            <p:ph type="pic" idx="1" hasCustomPrompt="1"/>
          </p:nvPr>
        </p:nvSpPr>
        <p:spPr>
          <a:xfrm>
            <a:off x="6017974" y="2168343"/>
            <a:ext cx="4620289" cy="3416807"/>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3" name="Rectangle 2"/>
          <p:cNvSpPr/>
          <p:nvPr userDrawn="1"/>
        </p:nvSpPr>
        <p:spPr>
          <a:xfrm>
            <a:off x="623392" y="4485118"/>
            <a:ext cx="4032448" cy="13441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latin typeface="包图简圆体" panose="02010601030101010101" pitchFamily="2" charset="-122"/>
            </a:endParaRPr>
          </a:p>
        </p:txBody>
      </p:sp>
      <p:pic>
        <p:nvPicPr>
          <p:cNvPr id="8" name="图形 7"/>
          <p:cNvPicPr>
            <a:picLocks noChangeAspect="1"/>
          </p:cNvPicPr>
          <p:nvPr userDrawn="1"/>
        </p:nvPicPr>
        <p:blipFill rotWithShape="1">
          <a:blip r:embed="rId3">
            <a:extLst>
              <a:ext uri="{96DAC541-7B7A-43D3-8B79-37D633B846F1}">
                <asvg:svgBlip xmlns:asvg="http://schemas.microsoft.com/office/drawing/2016/SVG/main" r:embed="rId4"/>
              </a:ext>
            </a:extLst>
          </a:blip>
          <a:srcRect t="45385" r="50000"/>
          <a:stretch>
            <a:fillRect/>
          </a:stretch>
        </p:blipFill>
        <p:spPr>
          <a:xfrm flipH="1">
            <a:off x="0" y="0"/>
            <a:ext cx="2264250" cy="1097280"/>
          </a:xfrm>
          <a:prstGeom prst="rect">
            <a:avLst/>
          </a:prstGeom>
        </p:spPr>
      </p:pic>
      <p:pic>
        <p:nvPicPr>
          <p:cNvPr id="9" name="图形 8"/>
          <p:cNvPicPr>
            <a:picLocks noChangeAspect="1"/>
          </p:cNvPicPr>
          <p:nvPr userDrawn="1"/>
        </p:nvPicPr>
        <p:blipFill rotWithShape="1">
          <a:blip r:embed="rId5">
            <a:extLst>
              <a:ext uri="{96DAC541-7B7A-43D3-8B79-37D633B846F1}">
                <asvg:svgBlip xmlns:asvg="http://schemas.microsoft.com/office/drawing/2016/SVG/main" r:embed="rId6"/>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5">
            <a:extLst>
              <a:ext uri="{96DAC541-7B7A-43D3-8B79-37D633B846F1}">
                <asvg:svgBlip xmlns:asvg="http://schemas.microsoft.com/office/drawing/2016/SVG/main" r:embed="rId6"/>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_Images and Contents Layout">
    <p:spTree>
      <p:nvGrpSpPr>
        <p:cNvPr id="1" name=""/>
        <p:cNvGrpSpPr/>
        <p:nvPr/>
      </p:nvGrpSpPr>
      <p:grpSpPr>
        <a:xfrm>
          <a:off x="0" y="0"/>
          <a:ext cx="0" cy="0"/>
          <a:chOff x="0" y="0"/>
          <a:chExt cx="0" cy="0"/>
        </a:xfrm>
      </p:grpSpPr>
      <p:sp>
        <p:nvSpPr>
          <p:cNvPr id="7" name="Rectangle 6"/>
          <p:cNvSpPr/>
          <p:nvPr userDrawn="1"/>
        </p:nvSpPr>
        <p:spPr>
          <a:xfrm>
            <a:off x="0" y="3909485"/>
            <a:ext cx="12192000" cy="2948516"/>
          </a:xfrm>
          <a:prstGeom prst="rect">
            <a:avLst/>
          </a:prstGeom>
          <a:solidFill>
            <a:srgbClr val="4A5A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dirty="0">
              <a:latin typeface="包图简圆体" panose="02010601030101010101" pitchFamily="2" charset="-122"/>
            </a:endParaRPr>
          </a:p>
        </p:txBody>
      </p:sp>
      <p:pic>
        <p:nvPicPr>
          <p:cNvPr id="5"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07701" y="1508787"/>
            <a:ext cx="9640360" cy="4903243"/>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p:cNvSpPr>
            <a:spLocks noGrp="1"/>
          </p:cNvSpPr>
          <p:nvPr>
            <p:ph type="pic" idx="1" hasCustomPrompt="1"/>
          </p:nvPr>
        </p:nvSpPr>
        <p:spPr>
          <a:xfrm>
            <a:off x="6017974" y="2168343"/>
            <a:ext cx="4620289" cy="3416807"/>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3" name="Rectangle 2"/>
          <p:cNvSpPr/>
          <p:nvPr userDrawn="1"/>
        </p:nvSpPr>
        <p:spPr>
          <a:xfrm>
            <a:off x="623392" y="4485118"/>
            <a:ext cx="4032448" cy="13441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latin typeface="包图简圆体" panose="02010601030101010101" pitchFamily="2" charset="-122"/>
            </a:endParaRPr>
          </a:p>
        </p:txBody>
      </p:sp>
      <p:pic>
        <p:nvPicPr>
          <p:cNvPr id="8" name="图形 7"/>
          <p:cNvPicPr>
            <a:picLocks noChangeAspect="1"/>
          </p:cNvPicPr>
          <p:nvPr userDrawn="1"/>
        </p:nvPicPr>
        <p:blipFill rotWithShape="1">
          <a:blip r:embed="rId3">
            <a:extLst>
              <a:ext uri="{96DAC541-7B7A-43D3-8B79-37D633B846F1}">
                <asvg:svgBlip xmlns:asvg="http://schemas.microsoft.com/office/drawing/2016/SVG/main" r:embed="rId4"/>
              </a:ext>
            </a:extLst>
          </a:blip>
          <a:srcRect t="45385" r="50000"/>
          <a:stretch>
            <a:fillRect/>
          </a:stretch>
        </p:blipFill>
        <p:spPr>
          <a:xfrm flipH="1">
            <a:off x="0" y="0"/>
            <a:ext cx="2264250" cy="1097280"/>
          </a:xfrm>
          <a:prstGeom prst="rect">
            <a:avLst/>
          </a:prstGeom>
        </p:spPr>
      </p:pic>
      <p:pic>
        <p:nvPicPr>
          <p:cNvPr id="9" name="图形 8"/>
          <p:cNvPicPr>
            <a:picLocks noChangeAspect="1"/>
          </p:cNvPicPr>
          <p:nvPr userDrawn="1"/>
        </p:nvPicPr>
        <p:blipFill rotWithShape="1">
          <a:blip r:embed="rId5">
            <a:extLst>
              <a:ext uri="{96DAC541-7B7A-43D3-8B79-37D633B846F1}">
                <asvg:svgBlip xmlns:asvg="http://schemas.microsoft.com/office/drawing/2016/SVG/main" r:embed="rId6"/>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5">
            <a:extLst>
              <a:ext uri="{96DAC541-7B7A-43D3-8B79-37D633B846F1}">
                <asvg:svgBlip xmlns:asvg="http://schemas.microsoft.com/office/drawing/2016/SVG/main" r:embed="rId6"/>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8_Images and Contents Layout">
    <p:spTree>
      <p:nvGrpSpPr>
        <p:cNvPr id="1" name=""/>
        <p:cNvGrpSpPr/>
        <p:nvPr/>
      </p:nvGrpSpPr>
      <p:grpSpPr>
        <a:xfrm>
          <a:off x="0" y="0"/>
          <a:ext cx="0" cy="0"/>
          <a:chOff x="0" y="0"/>
          <a:chExt cx="0" cy="0"/>
        </a:xfrm>
      </p:grpSpPr>
      <p:sp>
        <p:nvSpPr>
          <p:cNvPr id="7" name="Picture Placeholder 2"/>
          <p:cNvSpPr>
            <a:spLocks noGrp="1"/>
          </p:cNvSpPr>
          <p:nvPr>
            <p:ph type="pic" idx="12" hasCustomPrompt="1"/>
          </p:nvPr>
        </p:nvSpPr>
        <p:spPr>
          <a:xfrm>
            <a:off x="623392" y="452669"/>
            <a:ext cx="4416171" cy="3744096"/>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8" name="Picture Placeholder 2"/>
          <p:cNvSpPr>
            <a:spLocks noGrp="1"/>
          </p:cNvSpPr>
          <p:nvPr>
            <p:ph type="pic" idx="13" hasCustomPrompt="1"/>
          </p:nvPr>
        </p:nvSpPr>
        <p:spPr>
          <a:xfrm>
            <a:off x="5327915" y="452669"/>
            <a:ext cx="6240693"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9" name="Picture Placeholder 2"/>
          <p:cNvSpPr>
            <a:spLocks noGrp="1"/>
          </p:cNvSpPr>
          <p:nvPr>
            <p:ph type="pic" idx="14" hasCustomPrompt="1"/>
          </p:nvPr>
        </p:nvSpPr>
        <p:spPr>
          <a:xfrm>
            <a:off x="5327915"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2" name="Picture Placeholder 2"/>
          <p:cNvSpPr>
            <a:spLocks noGrp="1"/>
          </p:cNvSpPr>
          <p:nvPr>
            <p:ph type="pic" idx="15" hasCustomPrompt="1"/>
          </p:nvPr>
        </p:nvSpPr>
        <p:spPr>
          <a:xfrm>
            <a:off x="7488261"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3" name="Picture Placeholder 2"/>
          <p:cNvSpPr>
            <a:spLocks noGrp="1"/>
          </p:cNvSpPr>
          <p:nvPr>
            <p:ph type="pic" idx="16" hasCustomPrompt="1"/>
          </p:nvPr>
        </p:nvSpPr>
        <p:spPr>
          <a:xfrm>
            <a:off x="9648608"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pic>
        <p:nvPicPr>
          <p:cNvPr id="14" name="图形 13"/>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5" name="图形 14"/>
          <p:cNvPicPr>
            <a:picLocks noChangeAspect="1"/>
          </p:cNvPicPr>
          <p:nvPr userDrawn="1"/>
        </p:nvPicPr>
        <p:blipFill rotWithShape="1">
          <a:blip r:embed="rId4">
            <a:extLst>
              <a:ext uri="{96DAC541-7B7A-43D3-8B79-37D633B846F1}">
                <asvg:svgBlip xmlns:asvg="http://schemas.microsoft.com/office/drawing/2016/SVG/main" r:embed="rId5"/>
              </a:ext>
            </a:extLst>
          </a:blip>
          <a:srcRect l="61852" t="10321" r="14601" b="57357"/>
          <a:stretch>
            <a:fillRect/>
          </a:stretch>
        </p:blipFill>
        <p:spPr>
          <a:xfrm flipV="1">
            <a:off x="10210801" y="5597874"/>
            <a:ext cx="1981199" cy="1260126"/>
          </a:xfrm>
          <a:prstGeom prst="rect">
            <a:avLst/>
          </a:prstGeom>
        </p:spPr>
      </p:pic>
      <p:pic>
        <p:nvPicPr>
          <p:cNvPr id="16" name="图形 15"/>
          <p:cNvPicPr>
            <a:picLocks noChangeAspect="1"/>
          </p:cNvPicPr>
          <p:nvPr userDrawn="1"/>
        </p:nvPicPr>
        <p:blipFill rotWithShape="1">
          <a:blip r:embed="rId4">
            <a:extLst>
              <a:ext uri="{96DAC541-7B7A-43D3-8B79-37D633B846F1}">
                <asvg:svgBlip xmlns:asvg="http://schemas.microsoft.com/office/drawing/2016/SVG/main" r:embed="rId5"/>
              </a:ext>
            </a:extLst>
          </a:blip>
          <a:srcRect l="19667" t="79832" r="58888" b="9883"/>
          <a:stretch>
            <a:fillRect/>
          </a:stretch>
        </p:blipFill>
        <p:spPr>
          <a:xfrm>
            <a:off x="-1" y="6211146"/>
            <a:ext cx="2910841" cy="646854"/>
          </a:xfrm>
          <a:prstGeom prst="rect">
            <a:avLst/>
          </a:prstGeom>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
        <p:nvSpPr>
          <p:cNvPr id="11" name="TextBox 10"/>
          <p:cNvSpPr txBox="1"/>
          <p:nvPr userDrawn="1"/>
        </p:nvSpPr>
        <p:spPr>
          <a:xfrm>
            <a:off x="1007605" y="6704469"/>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8_Images and Contents Layout">
    <p:spTree>
      <p:nvGrpSpPr>
        <p:cNvPr id="1" name=""/>
        <p:cNvGrpSpPr/>
        <p:nvPr/>
      </p:nvGrpSpPr>
      <p:grpSpPr>
        <a:xfrm>
          <a:off x="0" y="0"/>
          <a:ext cx="0" cy="0"/>
          <a:chOff x="0" y="0"/>
          <a:chExt cx="0" cy="0"/>
        </a:xfrm>
      </p:grpSpPr>
      <p:sp>
        <p:nvSpPr>
          <p:cNvPr id="7" name="Picture Placeholder 2"/>
          <p:cNvSpPr>
            <a:spLocks noGrp="1"/>
          </p:cNvSpPr>
          <p:nvPr>
            <p:ph type="pic" idx="12" hasCustomPrompt="1"/>
          </p:nvPr>
        </p:nvSpPr>
        <p:spPr>
          <a:xfrm>
            <a:off x="623392" y="452669"/>
            <a:ext cx="4416171" cy="3744096"/>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8" name="Picture Placeholder 2"/>
          <p:cNvSpPr>
            <a:spLocks noGrp="1"/>
          </p:cNvSpPr>
          <p:nvPr>
            <p:ph type="pic" idx="13" hasCustomPrompt="1"/>
          </p:nvPr>
        </p:nvSpPr>
        <p:spPr>
          <a:xfrm>
            <a:off x="5327915" y="452669"/>
            <a:ext cx="6240693"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9" name="Picture Placeholder 2"/>
          <p:cNvSpPr>
            <a:spLocks noGrp="1"/>
          </p:cNvSpPr>
          <p:nvPr>
            <p:ph type="pic" idx="14" hasCustomPrompt="1"/>
          </p:nvPr>
        </p:nvSpPr>
        <p:spPr>
          <a:xfrm>
            <a:off x="5327915"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2" name="Picture Placeholder 2"/>
          <p:cNvSpPr>
            <a:spLocks noGrp="1"/>
          </p:cNvSpPr>
          <p:nvPr>
            <p:ph type="pic" idx="15" hasCustomPrompt="1"/>
          </p:nvPr>
        </p:nvSpPr>
        <p:spPr>
          <a:xfrm>
            <a:off x="7488261"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3" name="Picture Placeholder 2"/>
          <p:cNvSpPr>
            <a:spLocks noGrp="1"/>
          </p:cNvSpPr>
          <p:nvPr>
            <p:ph type="pic" idx="16" hasCustomPrompt="1"/>
          </p:nvPr>
        </p:nvSpPr>
        <p:spPr>
          <a:xfrm>
            <a:off x="9648608"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pic>
        <p:nvPicPr>
          <p:cNvPr id="14" name="图形 13"/>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5" name="图形 14"/>
          <p:cNvPicPr>
            <a:picLocks noChangeAspect="1"/>
          </p:cNvPicPr>
          <p:nvPr userDrawn="1"/>
        </p:nvPicPr>
        <p:blipFill rotWithShape="1">
          <a:blip r:embed="rId4">
            <a:extLst>
              <a:ext uri="{96DAC541-7B7A-43D3-8B79-37D633B846F1}">
                <asvg:svgBlip xmlns:asvg="http://schemas.microsoft.com/office/drawing/2016/SVG/main" r:embed="rId5"/>
              </a:ext>
            </a:extLst>
          </a:blip>
          <a:srcRect l="61852" t="10321" r="14601" b="57357"/>
          <a:stretch>
            <a:fillRect/>
          </a:stretch>
        </p:blipFill>
        <p:spPr>
          <a:xfrm flipV="1">
            <a:off x="10210801" y="5597874"/>
            <a:ext cx="1981199" cy="1260126"/>
          </a:xfrm>
          <a:prstGeom prst="rect">
            <a:avLst/>
          </a:prstGeom>
        </p:spPr>
      </p:pic>
      <p:pic>
        <p:nvPicPr>
          <p:cNvPr id="16" name="图形 15"/>
          <p:cNvPicPr>
            <a:picLocks noChangeAspect="1"/>
          </p:cNvPicPr>
          <p:nvPr userDrawn="1"/>
        </p:nvPicPr>
        <p:blipFill rotWithShape="1">
          <a:blip r:embed="rId4">
            <a:extLst>
              <a:ext uri="{96DAC541-7B7A-43D3-8B79-37D633B846F1}">
                <asvg:svgBlip xmlns:asvg="http://schemas.microsoft.com/office/drawing/2016/SVG/main" r:embed="rId5"/>
              </a:ext>
            </a:extLst>
          </a:blip>
          <a:srcRect l="19667" t="79832" r="58888" b="9883"/>
          <a:stretch>
            <a:fillRect/>
          </a:stretch>
        </p:blipFill>
        <p:spPr>
          <a:xfrm>
            <a:off x="-1" y="6211146"/>
            <a:ext cx="2910841" cy="646854"/>
          </a:xfrm>
          <a:prstGeom prst="rect">
            <a:avLst/>
          </a:prstGeom>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形 6"/>
          <p:cNvPicPr>
            <a:picLocks noChangeAspect="1"/>
          </p:cNvPicPr>
          <p:nvPr userDrawn="1"/>
        </p:nvPicPr>
        <p:blipFill rotWithShape="1">
          <a:blip r:embed="rId2">
            <a:extLst>
              <a:ext uri="{96DAC541-7B7A-43D3-8B79-37D633B846F1}">
                <asvg:svgBlip xmlns:asvg="http://schemas.microsoft.com/office/drawing/2016/SVG/main" r:embed="rId3"/>
              </a:ext>
            </a:extLst>
          </a:blip>
          <a:srcRect l="18431" t="12611"/>
          <a:stretch>
            <a:fillRect/>
          </a:stretch>
        </p:blipFill>
        <p:spPr>
          <a:xfrm>
            <a:off x="0" y="-2"/>
            <a:ext cx="5281020" cy="3429001"/>
          </a:xfrm>
          <a:prstGeom prst="rect">
            <a:avLst/>
          </a:prstGeom>
        </p:spPr>
      </p:pic>
      <p:pic>
        <p:nvPicPr>
          <p:cNvPr id="9" name="图形 8"/>
          <p:cNvPicPr>
            <a:picLocks noChangeAspect="1"/>
          </p:cNvPicPr>
          <p:nvPr userDrawn="1"/>
        </p:nvPicPr>
        <p:blipFill rotWithShape="1">
          <a:blip r:embed="rId4">
            <a:extLst>
              <a:ext uri="{96DAC541-7B7A-43D3-8B79-37D633B846F1}">
                <asvg:svgBlip xmlns:asvg="http://schemas.microsoft.com/office/drawing/2016/SVG/main" r:embed="rId5"/>
              </a:ext>
            </a:extLst>
          </a:blip>
          <a:srcRect r="27701" b="23388"/>
          <a:stretch>
            <a:fillRect/>
          </a:stretch>
        </p:blipFill>
        <p:spPr>
          <a:xfrm>
            <a:off x="4542584" y="1540708"/>
            <a:ext cx="7649416" cy="5317292"/>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45385" r="50000"/>
          <a:stretch>
            <a:fillRect/>
          </a:stretch>
        </p:blipFill>
        <p:spPr>
          <a:xfrm>
            <a:off x="9012730" y="-1"/>
            <a:ext cx="3179270" cy="1540709"/>
          </a:xfrm>
          <a:prstGeom prst="rect">
            <a:avLst/>
          </a:prstGeom>
        </p:spPr>
      </p:pic>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70956"/>
          <a:stretch>
            <a:fillRect/>
          </a:stretch>
        </p:blipFill>
        <p:spPr>
          <a:xfrm>
            <a:off x="0" y="4889049"/>
            <a:ext cx="1252548" cy="2613719"/>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7782" t="1243" r="5319" b="26177"/>
          <a:stretch>
            <a:fillRect/>
          </a:stretch>
        </p:blipFill>
        <p:spPr>
          <a:xfrm>
            <a:off x="0" y="-1"/>
            <a:ext cx="12192000" cy="6858001"/>
          </a:xfrm>
          <a:prstGeom prst="rect">
            <a:avLst/>
          </a:prstGeom>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8" name="图形 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220038">
            <a:off x="5085834" y="316902"/>
            <a:ext cx="2020333" cy="1095134"/>
          </a:xfrm>
          <a:prstGeom prst="rect">
            <a:avLst/>
          </a:prstGeom>
        </p:spPr>
      </p:pic>
      <p:pic>
        <p:nvPicPr>
          <p:cNvPr id="7" name="图形 6"/>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220038">
            <a:off x="4897470" y="398001"/>
            <a:ext cx="2020333" cy="1095134"/>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flipV="1">
            <a:off x="0" y="5597874"/>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a:off x="10210801" y="1219"/>
            <a:ext cx="1981199" cy="1260126"/>
          </a:xfrm>
          <a:prstGeom prst="rect">
            <a:avLst/>
          </a:prstGeom>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41714" t="46779"/>
          <a:stretch>
            <a:fillRect/>
          </a:stretch>
        </p:blipFill>
        <p:spPr>
          <a:xfrm>
            <a:off x="0" y="-1"/>
            <a:ext cx="3268584" cy="1617786"/>
          </a:xfrm>
          <a:prstGeom prst="rect">
            <a:avLst/>
          </a:prstGeom>
        </p:spPr>
      </p:pic>
      <p:pic>
        <p:nvPicPr>
          <p:cNvPr id="7" name="图形 6"/>
          <p:cNvPicPr>
            <a:picLocks noChangeAspect="1"/>
          </p:cNvPicPr>
          <p:nvPr userDrawn="1"/>
        </p:nvPicPr>
        <p:blipFill rotWithShape="1">
          <a:blip r:embed="rId4">
            <a:extLst>
              <a:ext uri="{96DAC541-7B7A-43D3-8B79-37D633B846F1}">
                <asvg:svgBlip xmlns:asvg="http://schemas.microsoft.com/office/drawing/2016/SVG/main" r:embed="rId5"/>
              </a:ext>
            </a:extLst>
          </a:blip>
          <a:srcRect t="14714" r="31351" b="14323"/>
          <a:stretch>
            <a:fillRect/>
          </a:stretch>
        </p:blipFill>
        <p:spPr>
          <a:xfrm>
            <a:off x="6565767" y="0"/>
            <a:ext cx="5626234" cy="6858000"/>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24772" r="23374"/>
          <a:stretch>
            <a:fillRect/>
          </a:stretch>
        </p:blipFill>
        <p:spPr>
          <a:xfrm>
            <a:off x="7793442" y="-1"/>
            <a:ext cx="4398558" cy="4318316"/>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9667" t="10322" r="14601" b="9883"/>
          <a:stretch>
            <a:fillRect/>
          </a:stretch>
        </p:blipFill>
        <p:spPr>
          <a:xfrm>
            <a:off x="-1" y="1"/>
            <a:ext cx="12192001" cy="6858000"/>
          </a:xfrm>
          <a:prstGeom prst="rect">
            <a:avLst/>
          </a:prstGeom>
        </p:spPr>
      </p:pic>
      <p:pic>
        <p:nvPicPr>
          <p:cNvPr id="9" name="图形 8"/>
          <p:cNvPicPr>
            <a:picLocks noChangeAspect="1"/>
          </p:cNvPicPr>
          <p:nvPr userDrawn="1"/>
        </p:nvPicPr>
        <p:blipFill rotWithShape="1">
          <a:blip r:embed="rId10">
            <a:extLst>
              <a:ext uri="{96DAC541-7B7A-43D3-8B79-37D633B846F1}">
                <asvg:svgBlip xmlns:asvg="http://schemas.microsoft.com/office/drawing/2016/SVG/main" r:embed="rId11"/>
              </a:ext>
            </a:extLst>
          </a:blip>
          <a:srcRect l="38116" t="1648" b="50000"/>
          <a:stretch>
            <a:fillRect/>
          </a:stretch>
        </p:blipFill>
        <p:spPr>
          <a:xfrm>
            <a:off x="0" y="6260123"/>
            <a:ext cx="2419684" cy="597878"/>
          </a:xfrm>
          <a:prstGeom prst="rect">
            <a:avLst/>
          </a:prstGeom>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13" name="图形 12"/>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2" name="图形 11"/>
          <p:cNvPicPr>
            <a:picLocks noChangeAspect="1"/>
          </p:cNvPicPr>
          <p:nvPr userDrawn="1"/>
        </p:nvPicPr>
        <p:blipFill rotWithShape="1">
          <a:blip r:embed="rId4">
            <a:extLst>
              <a:ext uri="{96DAC541-7B7A-43D3-8B79-37D633B846F1}">
                <asvg:svgBlip xmlns:asvg="http://schemas.microsoft.com/office/drawing/2016/SVG/main" r:embed="rId5"/>
              </a:ext>
            </a:extLst>
          </a:blip>
          <a:srcRect t="45385" r="50000"/>
          <a:stretch>
            <a:fillRect/>
          </a:stretch>
        </p:blipFill>
        <p:spPr>
          <a:xfrm flipH="1">
            <a:off x="0" y="0"/>
            <a:ext cx="2264250" cy="1097280"/>
          </a:xfrm>
          <a:prstGeom prst="rect">
            <a:avLst/>
          </a:prstGeom>
        </p:spPr>
      </p:pic>
      <p:pic>
        <p:nvPicPr>
          <p:cNvPr id="8" name="图形 7"/>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a:off x="-1" y="6211146"/>
            <a:ext cx="2910841" cy="646854"/>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1_Images and Contents Layout">
    <p:spTree>
      <p:nvGrpSpPr>
        <p:cNvPr id="1" name=""/>
        <p:cNvGrpSpPr/>
        <p:nvPr/>
      </p:nvGrpSpPr>
      <p:grpSpPr>
        <a:xfrm>
          <a:off x="0" y="0"/>
          <a:ext cx="0" cy="0"/>
          <a:chOff x="0" y="0"/>
          <a:chExt cx="0" cy="0"/>
        </a:xfrm>
      </p:grpSpPr>
      <p:sp>
        <p:nvSpPr>
          <p:cNvPr id="7" name="Rectangle 6"/>
          <p:cNvSpPr/>
          <p:nvPr userDrawn="1"/>
        </p:nvSpPr>
        <p:spPr>
          <a:xfrm>
            <a:off x="0" y="3909485"/>
            <a:ext cx="12192000" cy="2948516"/>
          </a:xfrm>
          <a:prstGeom prst="rect">
            <a:avLst/>
          </a:prstGeom>
          <a:solidFill>
            <a:srgbClr val="4A5A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dirty="0">
              <a:latin typeface="包图简圆体" panose="02010601030101010101" pitchFamily="2" charset="-122"/>
            </a:endParaRPr>
          </a:p>
        </p:txBody>
      </p:sp>
      <p:pic>
        <p:nvPicPr>
          <p:cNvPr id="5"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07701" y="1508787"/>
            <a:ext cx="9640360" cy="4903243"/>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p:cNvSpPr>
            <a:spLocks noGrp="1"/>
          </p:cNvSpPr>
          <p:nvPr>
            <p:ph type="pic" idx="1" hasCustomPrompt="1"/>
          </p:nvPr>
        </p:nvSpPr>
        <p:spPr>
          <a:xfrm>
            <a:off x="6017974" y="2168343"/>
            <a:ext cx="4620289" cy="3416807"/>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3" name="Rectangle 2"/>
          <p:cNvSpPr/>
          <p:nvPr userDrawn="1"/>
        </p:nvSpPr>
        <p:spPr>
          <a:xfrm>
            <a:off x="623392" y="4485118"/>
            <a:ext cx="4032448" cy="13441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latin typeface="包图简圆体" panose="02010601030101010101" pitchFamily="2" charset="-122"/>
            </a:endParaRPr>
          </a:p>
        </p:txBody>
      </p:sp>
      <p:pic>
        <p:nvPicPr>
          <p:cNvPr id="8" name="图形 7"/>
          <p:cNvPicPr>
            <a:picLocks noChangeAspect="1"/>
          </p:cNvPicPr>
          <p:nvPr userDrawn="1"/>
        </p:nvPicPr>
        <p:blipFill rotWithShape="1">
          <a:blip r:embed="rId3">
            <a:extLst>
              <a:ext uri="{96DAC541-7B7A-43D3-8B79-37D633B846F1}">
                <asvg:svgBlip xmlns:asvg="http://schemas.microsoft.com/office/drawing/2016/SVG/main" r:embed="rId4"/>
              </a:ext>
            </a:extLst>
          </a:blip>
          <a:srcRect t="45385" r="50000"/>
          <a:stretch>
            <a:fillRect/>
          </a:stretch>
        </p:blipFill>
        <p:spPr>
          <a:xfrm flipH="1">
            <a:off x="0" y="0"/>
            <a:ext cx="2264250" cy="1097280"/>
          </a:xfrm>
          <a:prstGeom prst="rect">
            <a:avLst/>
          </a:prstGeom>
        </p:spPr>
      </p:pic>
      <p:pic>
        <p:nvPicPr>
          <p:cNvPr id="9" name="图形 8"/>
          <p:cNvPicPr>
            <a:picLocks noChangeAspect="1"/>
          </p:cNvPicPr>
          <p:nvPr userDrawn="1"/>
        </p:nvPicPr>
        <p:blipFill rotWithShape="1">
          <a:blip r:embed="rId5">
            <a:extLst>
              <a:ext uri="{96DAC541-7B7A-43D3-8B79-37D633B846F1}">
                <asvg:svgBlip xmlns:asvg="http://schemas.microsoft.com/office/drawing/2016/SVG/main" r:embed="rId6"/>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5">
            <a:extLst>
              <a:ext uri="{96DAC541-7B7A-43D3-8B79-37D633B846F1}">
                <asvg:svgBlip xmlns:asvg="http://schemas.microsoft.com/office/drawing/2016/SVG/main" r:embed="rId6"/>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8_Images and Contents Layout">
    <p:spTree>
      <p:nvGrpSpPr>
        <p:cNvPr id="1" name=""/>
        <p:cNvGrpSpPr/>
        <p:nvPr/>
      </p:nvGrpSpPr>
      <p:grpSpPr>
        <a:xfrm>
          <a:off x="0" y="0"/>
          <a:ext cx="0" cy="0"/>
          <a:chOff x="0" y="0"/>
          <a:chExt cx="0" cy="0"/>
        </a:xfrm>
      </p:grpSpPr>
      <p:sp>
        <p:nvSpPr>
          <p:cNvPr id="7" name="Picture Placeholder 2"/>
          <p:cNvSpPr>
            <a:spLocks noGrp="1"/>
          </p:cNvSpPr>
          <p:nvPr>
            <p:ph type="pic" idx="12" hasCustomPrompt="1"/>
          </p:nvPr>
        </p:nvSpPr>
        <p:spPr>
          <a:xfrm>
            <a:off x="623392" y="452669"/>
            <a:ext cx="4416171" cy="3744096"/>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8" name="Picture Placeholder 2"/>
          <p:cNvSpPr>
            <a:spLocks noGrp="1"/>
          </p:cNvSpPr>
          <p:nvPr>
            <p:ph type="pic" idx="13" hasCustomPrompt="1"/>
          </p:nvPr>
        </p:nvSpPr>
        <p:spPr>
          <a:xfrm>
            <a:off x="5327915" y="452669"/>
            <a:ext cx="6240693"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9" name="Picture Placeholder 2"/>
          <p:cNvSpPr>
            <a:spLocks noGrp="1"/>
          </p:cNvSpPr>
          <p:nvPr>
            <p:ph type="pic" idx="14" hasCustomPrompt="1"/>
          </p:nvPr>
        </p:nvSpPr>
        <p:spPr>
          <a:xfrm>
            <a:off x="5327915"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2" name="Picture Placeholder 2"/>
          <p:cNvSpPr>
            <a:spLocks noGrp="1"/>
          </p:cNvSpPr>
          <p:nvPr>
            <p:ph type="pic" idx="15" hasCustomPrompt="1"/>
          </p:nvPr>
        </p:nvSpPr>
        <p:spPr>
          <a:xfrm>
            <a:off x="7488261"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3" name="Picture Placeholder 2"/>
          <p:cNvSpPr>
            <a:spLocks noGrp="1"/>
          </p:cNvSpPr>
          <p:nvPr>
            <p:ph type="pic" idx="16" hasCustomPrompt="1"/>
          </p:nvPr>
        </p:nvSpPr>
        <p:spPr>
          <a:xfrm>
            <a:off x="9648608"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pic>
        <p:nvPicPr>
          <p:cNvPr id="14" name="图形 13"/>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5" name="图形 14"/>
          <p:cNvPicPr>
            <a:picLocks noChangeAspect="1"/>
          </p:cNvPicPr>
          <p:nvPr userDrawn="1"/>
        </p:nvPicPr>
        <p:blipFill rotWithShape="1">
          <a:blip r:embed="rId4">
            <a:extLst>
              <a:ext uri="{96DAC541-7B7A-43D3-8B79-37D633B846F1}">
                <asvg:svgBlip xmlns:asvg="http://schemas.microsoft.com/office/drawing/2016/SVG/main" r:embed="rId5"/>
              </a:ext>
            </a:extLst>
          </a:blip>
          <a:srcRect l="61852" t="10321" r="14601" b="57357"/>
          <a:stretch>
            <a:fillRect/>
          </a:stretch>
        </p:blipFill>
        <p:spPr>
          <a:xfrm flipV="1">
            <a:off x="10210801" y="5597874"/>
            <a:ext cx="1981199" cy="1260126"/>
          </a:xfrm>
          <a:prstGeom prst="rect">
            <a:avLst/>
          </a:prstGeom>
        </p:spPr>
      </p:pic>
      <p:pic>
        <p:nvPicPr>
          <p:cNvPr id="16" name="图形 15"/>
          <p:cNvPicPr>
            <a:picLocks noChangeAspect="1"/>
          </p:cNvPicPr>
          <p:nvPr userDrawn="1"/>
        </p:nvPicPr>
        <p:blipFill rotWithShape="1">
          <a:blip r:embed="rId4">
            <a:extLst>
              <a:ext uri="{96DAC541-7B7A-43D3-8B79-37D633B846F1}">
                <asvg:svgBlip xmlns:asvg="http://schemas.microsoft.com/office/drawing/2016/SVG/main" r:embed="rId5"/>
              </a:ext>
            </a:extLst>
          </a:blip>
          <a:srcRect l="19667" t="79832" r="58888" b="9883"/>
          <a:stretch>
            <a:fillRect/>
          </a:stretch>
        </p:blipFill>
        <p:spPr>
          <a:xfrm>
            <a:off x="-1" y="6211146"/>
            <a:ext cx="2910841" cy="646854"/>
          </a:xfrm>
          <a:prstGeom prst="rect">
            <a:avLst/>
          </a:prstGeom>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
        <p:nvSpPr>
          <p:cNvPr id="11" name="TextBox 10"/>
          <p:cNvSpPr txBox="1"/>
          <p:nvPr userDrawn="1"/>
        </p:nvSpPr>
        <p:spPr>
          <a:xfrm>
            <a:off x="1007605" y="6704469"/>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形 6"/>
          <p:cNvPicPr>
            <a:picLocks noChangeAspect="1"/>
          </p:cNvPicPr>
          <p:nvPr userDrawn="1"/>
        </p:nvPicPr>
        <p:blipFill rotWithShape="1">
          <a:blip r:embed="rId2">
            <a:extLst>
              <a:ext uri="{96DAC541-7B7A-43D3-8B79-37D633B846F1}">
                <asvg:svgBlip xmlns:asvg="http://schemas.microsoft.com/office/drawing/2016/SVG/main" r:embed="rId3"/>
              </a:ext>
            </a:extLst>
          </a:blip>
          <a:srcRect l="18431" t="12611"/>
          <a:stretch>
            <a:fillRect/>
          </a:stretch>
        </p:blipFill>
        <p:spPr>
          <a:xfrm>
            <a:off x="0" y="-2"/>
            <a:ext cx="5281020" cy="3429001"/>
          </a:xfrm>
          <a:prstGeom prst="rect">
            <a:avLst/>
          </a:prstGeom>
        </p:spPr>
      </p:pic>
      <p:pic>
        <p:nvPicPr>
          <p:cNvPr id="9" name="图形 8"/>
          <p:cNvPicPr>
            <a:picLocks noChangeAspect="1"/>
          </p:cNvPicPr>
          <p:nvPr userDrawn="1"/>
        </p:nvPicPr>
        <p:blipFill rotWithShape="1">
          <a:blip r:embed="rId4">
            <a:extLst>
              <a:ext uri="{96DAC541-7B7A-43D3-8B79-37D633B846F1}">
                <asvg:svgBlip xmlns:asvg="http://schemas.microsoft.com/office/drawing/2016/SVG/main" r:embed="rId5"/>
              </a:ext>
            </a:extLst>
          </a:blip>
          <a:srcRect r="27701" b="23388"/>
          <a:stretch>
            <a:fillRect/>
          </a:stretch>
        </p:blipFill>
        <p:spPr>
          <a:xfrm>
            <a:off x="4542584" y="1540708"/>
            <a:ext cx="7649416" cy="5317292"/>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45385" r="50000"/>
          <a:stretch>
            <a:fillRect/>
          </a:stretch>
        </p:blipFill>
        <p:spPr>
          <a:xfrm>
            <a:off x="9012730" y="-1"/>
            <a:ext cx="3179270" cy="1540709"/>
          </a:xfrm>
          <a:prstGeom prst="rect">
            <a:avLst/>
          </a:prstGeom>
        </p:spPr>
      </p:pic>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70956"/>
          <a:stretch>
            <a:fillRect/>
          </a:stretch>
        </p:blipFill>
        <p:spPr>
          <a:xfrm>
            <a:off x="0" y="4889049"/>
            <a:ext cx="1252548" cy="2613719"/>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7782" t="1243" r="5319" b="26177"/>
          <a:stretch>
            <a:fillRect/>
          </a:stretch>
        </p:blipFill>
        <p:spPr>
          <a:xfrm>
            <a:off x="0" y="-1"/>
            <a:ext cx="12192000" cy="6858001"/>
          </a:xfrm>
          <a:prstGeom prst="rect">
            <a:avLst/>
          </a:prstGeom>
        </p:spPr>
      </p:pic>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8" name="图形 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220038">
            <a:off x="5085834" y="316902"/>
            <a:ext cx="2020333" cy="1095134"/>
          </a:xfrm>
          <a:prstGeom prst="rect">
            <a:avLst/>
          </a:prstGeom>
        </p:spPr>
      </p:pic>
      <p:pic>
        <p:nvPicPr>
          <p:cNvPr id="7" name="图形 6"/>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220038">
            <a:off x="4897470" y="398001"/>
            <a:ext cx="2020333" cy="1095134"/>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flipV="1">
            <a:off x="0" y="5597874"/>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a:off x="10210801" y="1219"/>
            <a:ext cx="1981199" cy="1260126"/>
          </a:xfrm>
          <a:prstGeom prst="rect">
            <a:avLst/>
          </a:prstGeom>
        </p:spPr>
      </p:pic>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8" name="图形 7"/>
          <p:cNvPicPr>
            <a:picLocks noChangeAspect="1"/>
          </p:cNvPicPr>
          <p:nvPr userDrawn="1"/>
        </p:nvPicPr>
        <p:blipFill rotWithShape="1">
          <a:blip r:embed="rId2">
            <a:extLst>
              <a:ext uri="{96DAC541-7B7A-43D3-8B79-37D633B846F1}">
                <asvg:svgBlip xmlns:asvg="http://schemas.microsoft.com/office/drawing/2016/SVG/main" r:embed="rId3"/>
              </a:ext>
            </a:extLst>
          </a:blip>
          <a:srcRect l="41714" t="46779"/>
          <a:stretch>
            <a:fillRect/>
          </a:stretch>
        </p:blipFill>
        <p:spPr>
          <a:xfrm>
            <a:off x="0" y="-1"/>
            <a:ext cx="3268584" cy="1617786"/>
          </a:xfrm>
          <a:prstGeom prst="rect">
            <a:avLst/>
          </a:prstGeom>
        </p:spPr>
      </p:pic>
      <p:pic>
        <p:nvPicPr>
          <p:cNvPr id="7" name="图形 6"/>
          <p:cNvPicPr>
            <a:picLocks noChangeAspect="1"/>
          </p:cNvPicPr>
          <p:nvPr userDrawn="1"/>
        </p:nvPicPr>
        <p:blipFill rotWithShape="1">
          <a:blip r:embed="rId4">
            <a:extLst>
              <a:ext uri="{96DAC541-7B7A-43D3-8B79-37D633B846F1}">
                <asvg:svgBlip xmlns:asvg="http://schemas.microsoft.com/office/drawing/2016/SVG/main" r:embed="rId5"/>
              </a:ext>
            </a:extLst>
          </a:blip>
          <a:srcRect t="14714" r="31351" b="14323"/>
          <a:stretch>
            <a:fillRect/>
          </a:stretch>
        </p:blipFill>
        <p:spPr>
          <a:xfrm>
            <a:off x="6565767" y="0"/>
            <a:ext cx="5626234" cy="6858000"/>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t="24772" r="23374"/>
          <a:stretch>
            <a:fillRect/>
          </a:stretch>
        </p:blipFill>
        <p:spPr>
          <a:xfrm>
            <a:off x="7793442" y="-1"/>
            <a:ext cx="4398558" cy="4318316"/>
          </a:xfrm>
          <a:prstGeom prst="rect">
            <a:avLst/>
          </a:prstGeom>
        </p:spPr>
      </p:pic>
      <p:pic>
        <p:nvPicPr>
          <p:cNvPr id="11" name="图形 10"/>
          <p:cNvPicPr>
            <a:picLocks noChangeAspect="1"/>
          </p:cNvPicPr>
          <p:nvPr userDrawn="1"/>
        </p:nvPicPr>
        <p:blipFill rotWithShape="1">
          <a:blip r:embed="rId8">
            <a:extLst>
              <a:ext uri="{96DAC541-7B7A-43D3-8B79-37D633B846F1}">
                <asvg:svgBlip xmlns:asvg="http://schemas.microsoft.com/office/drawing/2016/SVG/main" r:embed="rId9"/>
              </a:ext>
            </a:extLst>
          </a:blip>
          <a:srcRect l="19667" t="10322" r="14601" b="9883"/>
          <a:stretch>
            <a:fillRect/>
          </a:stretch>
        </p:blipFill>
        <p:spPr>
          <a:xfrm>
            <a:off x="-1" y="1"/>
            <a:ext cx="12192001" cy="6858000"/>
          </a:xfrm>
          <a:prstGeom prst="rect">
            <a:avLst/>
          </a:prstGeom>
        </p:spPr>
      </p:pic>
      <p:pic>
        <p:nvPicPr>
          <p:cNvPr id="9" name="图形 8"/>
          <p:cNvPicPr>
            <a:picLocks noChangeAspect="1"/>
          </p:cNvPicPr>
          <p:nvPr userDrawn="1"/>
        </p:nvPicPr>
        <p:blipFill rotWithShape="1">
          <a:blip r:embed="rId10">
            <a:extLst>
              <a:ext uri="{96DAC541-7B7A-43D3-8B79-37D633B846F1}">
                <asvg:svgBlip xmlns:asvg="http://schemas.microsoft.com/office/drawing/2016/SVG/main" r:embed="rId11"/>
              </a:ext>
            </a:extLst>
          </a:blip>
          <a:srcRect l="38116" t="1648" b="50000"/>
          <a:stretch>
            <a:fillRect/>
          </a:stretch>
        </p:blipFill>
        <p:spPr>
          <a:xfrm>
            <a:off x="0" y="6260123"/>
            <a:ext cx="2419684" cy="597878"/>
          </a:xfrm>
          <a:prstGeom prst="rect">
            <a:avLst/>
          </a:prstGeom>
        </p:spPr>
      </p:pic>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13" name="图形 12"/>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2" name="图形 11"/>
          <p:cNvPicPr>
            <a:picLocks noChangeAspect="1"/>
          </p:cNvPicPr>
          <p:nvPr userDrawn="1"/>
        </p:nvPicPr>
        <p:blipFill rotWithShape="1">
          <a:blip r:embed="rId4">
            <a:extLst>
              <a:ext uri="{96DAC541-7B7A-43D3-8B79-37D633B846F1}">
                <asvg:svgBlip xmlns:asvg="http://schemas.microsoft.com/office/drawing/2016/SVG/main" r:embed="rId5"/>
              </a:ext>
            </a:extLst>
          </a:blip>
          <a:srcRect t="45385" r="50000"/>
          <a:stretch>
            <a:fillRect/>
          </a:stretch>
        </p:blipFill>
        <p:spPr>
          <a:xfrm flipH="1">
            <a:off x="0" y="0"/>
            <a:ext cx="2264250" cy="1097280"/>
          </a:xfrm>
          <a:prstGeom prst="rect">
            <a:avLst/>
          </a:prstGeom>
        </p:spPr>
      </p:pic>
      <p:pic>
        <p:nvPicPr>
          <p:cNvPr id="8" name="图形 7"/>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V="1">
            <a:off x="10210801" y="5597874"/>
            <a:ext cx="1981199" cy="1260126"/>
          </a:xfrm>
          <a:prstGeom prst="rect">
            <a:avLst/>
          </a:prstGeom>
        </p:spPr>
      </p:pic>
      <p:pic>
        <p:nvPicPr>
          <p:cNvPr id="9" name="图形 8"/>
          <p:cNvPicPr>
            <a:picLocks noChangeAspect="1"/>
          </p:cNvPicPr>
          <p:nvPr userDrawn="1"/>
        </p:nvPicPr>
        <p:blipFill rotWithShape="1">
          <a:blip r:embed="rId6">
            <a:extLst>
              <a:ext uri="{96DAC541-7B7A-43D3-8B79-37D633B846F1}">
                <asvg:svgBlip xmlns:asvg="http://schemas.microsoft.com/office/drawing/2016/SVG/main" r:embed="rId7"/>
              </a:ext>
            </a:extLst>
          </a:blip>
          <a:srcRect l="61852" t="10321" r="14601" b="57357"/>
          <a:stretch>
            <a:fillRect/>
          </a:stretch>
        </p:blipFill>
        <p:spPr>
          <a:xfrm flipH="1">
            <a:off x="0" y="1219"/>
            <a:ext cx="1981199" cy="1260126"/>
          </a:xfrm>
          <a:prstGeom prst="rect">
            <a:avLst/>
          </a:prstGeom>
        </p:spPr>
      </p:pic>
      <p:pic>
        <p:nvPicPr>
          <p:cNvPr id="10" name="图形 9"/>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a:off x="-1" y="6211146"/>
            <a:ext cx="2910841" cy="646854"/>
          </a:xfrm>
          <a:prstGeom prst="rect">
            <a:avLst/>
          </a:prstGeom>
        </p:spPr>
      </p:pic>
      <p:pic>
        <p:nvPicPr>
          <p:cNvPr id="11" name="图形 10"/>
          <p:cNvPicPr>
            <a:picLocks noChangeAspect="1"/>
          </p:cNvPicPr>
          <p:nvPr userDrawn="1"/>
        </p:nvPicPr>
        <p:blipFill rotWithShape="1">
          <a:blip r:embed="rId6">
            <a:extLst>
              <a:ext uri="{96DAC541-7B7A-43D3-8B79-37D633B846F1}">
                <asvg:svgBlip xmlns:asvg="http://schemas.microsoft.com/office/drawing/2016/SVG/main" r:embed="rId7"/>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1_Images and Contents Layout">
    <p:spTree>
      <p:nvGrpSpPr>
        <p:cNvPr id="1" name=""/>
        <p:cNvGrpSpPr/>
        <p:nvPr/>
      </p:nvGrpSpPr>
      <p:grpSpPr>
        <a:xfrm>
          <a:off x="0" y="0"/>
          <a:ext cx="0" cy="0"/>
          <a:chOff x="0" y="0"/>
          <a:chExt cx="0" cy="0"/>
        </a:xfrm>
      </p:grpSpPr>
      <p:sp>
        <p:nvSpPr>
          <p:cNvPr id="7" name="Rectangle 6"/>
          <p:cNvSpPr/>
          <p:nvPr userDrawn="1"/>
        </p:nvSpPr>
        <p:spPr>
          <a:xfrm>
            <a:off x="0" y="3909485"/>
            <a:ext cx="12192000" cy="2948516"/>
          </a:xfrm>
          <a:prstGeom prst="rect">
            <a:avLst/>
          </a:prstGeom>
          <a:solidFill>
            <a:srgbClr val="4A5A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dirty="0">
              <a:latin typeface="包图简圆体" panose="02010601030101010101" pitchFamily="2" charset="-122"/>
            </a:endParaRPr>
          </a:p>
        </p:txBody>
      </p:sp>
      <p:pic>
        <p:nvPicPr>
          <p:cNvPr id="5"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07701" y="1508787"/>
            <a:ext cx="9640360" cy="4903243"/>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p:cNvSpPr>
            <a:spLocks noGrp="1"/>
          </p:cNvSpPr>
          <p:nvPr>
            <p:ph type="pic" idx="1" hasCustomPrompt="1"/>
          </p:nvPr>
        </p:nvSpPr>
        <p:spPr>
          <a:xfrm>
            <a:off x="6017974" y="2168343"/>
            <a:ext cx="4620289" cy="3416807"/>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3" name="Rectangle 2"/>
          <p:cNvSpPr/>
          <p:nvPr userDrawn="1"/>
        </p:nvSpPr>
        <p:spPr>
          <a:xfrm>
            <a:off x="623392" y="4485118"/>
            <a:ext cx="4032448" cy="13441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latin typeface="包图简圆体" panose="02010601030101010101" pitchFamily="2" charset="-122"/>
            </a:endParaRPr>
          </a:p>
        </p:txBody>
      </p:sp>
      <p:pic>
        <p:nvPicPr>
          <p:cNvPr id="8" name="图形 7"/>
          <p:cNvPicPr>
            <a:picLocks noChangeAspect="1"/>
          </p:cNvPicPr>
          <p:nvPr userDrawn="1"/>
        </p:nvPicPr>
        <p:blipFill rotWithShape="1">
          <a:blip r:embed="rId3">
            <a:extLst>
              <a:ext uri="{96DAC541-7B7A-43D3-8B79-37D633B846F1}">
                <asvg:svgBlip xmlns:asvg="http://schemas.microsoft.com/office/drawing/2016/SVG/main" r:embed="rId4"/>
              </a:ext>
            </a:extLst>
          </a:blip>
          <a:srcRect t="45385" r="50000"/>
          <a:stretch>
            <a:fillRect/>
          </a:stretch>
        </p:blipFill>
        <p:spPr>
          <a:xfrm flipH="1">
            <a:off x="0" y="0"/>
            <a:ext cx="2264250" cy="1097280"/>
          </a:xfrm>
          <a:prstGeom prst="rect">
            <a:avLst/>
          </a:prstGeom>
        </p:spPr>
      </p:pic>
      <p:pic>
        <p:nvPicPr>
          <p:cNvPr id="9" name="图形 8"/>
          <p:cNvPicPr>
            <a:picLocks noChangeAspect="1"/>
          </p:cNvPicPr>
          <p:nvPr userDrawn="1"/>
        </p:nvPicPr>
        <p:blipFill rotWithShape="1">
          <a:blip r:embed="rId5">
            <a:extLst>
              <a:ext uri="{96DAC541-7B7A-43D3-8B79-37D633B846F1}">
                <asvg:svgBlip xmlns:asvg="http://schemas.microsoft.com/office/drawing/2016/SVG/main" r:embed="rId6"/>
              </a:ext>
            </a:extLst>
          </a:blip>
          <a:srcRect l="61852" t="10321" r="14601" b="57357"/>
          <a:stretch>
            <a:fillRect/>
          </a:stretch>
        </p:blipFill>
        <p:spPr>
          <a:xfrm flipH="1">
            <a:off x="0" y="1219"/>
            <a:ext cx="1981199" cy="1260126"/>
          </a:xfrm>
          <a:prstGeom prst="rect">
            <a:avLst/>
          </a:prstGeom>
        </p:spPr>
      </p:pic>
      <p:pic>
        <p:nvPicPr>
          <p:cNvPr id="12" name="图形 11"/>
          <p:cNvPicPr>
            <a:picLocks noChangeAspect="1"/>
          </p:cNvPicPr>
          <p:nvPr userDrawn="1"/>
        </p:nvPicPr>
        <p:blipFill rotWithShape="1">
          <a:blip r:embed="rId5">
            <a:extLst>
              <a:ext uri="{96DAC541-7B7A-43D3-8B79-37D633B846F1}">
                <asvg:svgBlip xmlns:asvg="http://schemas.microsoft.com/office/drawing/2016/SVG/main" r:embed="rId6"/>
              </a:ext>
            </a:extLst>
          </a:blip>
          <a:srcRect l="19667" t="79832" r="58888" b="9883"/>
          <a:stretch>
            <a:fillRect/>
          </a:stretch>
        </p:blipFill>
        <p:spPr>
          <a:xfrm flipH="1" flipV="1">
            <a:off x="9281159" y="0"/>
            <a:ext cx="2910841" cy="646854"/>
          </a:xfrm>
          <a:prstGeom prst="rect">
            <a:avLst/>
          </a:prstGeom>
        </p:spPr>
      </p:pic>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8_Images and Contents Layout">
    <p:spTree>
      <p:nvGrpSpPr>
        <p:cNvPr id="1" name=""/>
        <p:cNvGrpSpPr/>
        <p:nvPr/>
      </p:nvGrpSpPr>
      <p:grpSpPr>
        <a:xfrm>
          <a:off x="0" y="0"/>
          <a:ext cx="0" cy="0"/>
          <a:chOff x="0" y="0"/>
          <a:chExt cx="0" cy="0"/>
        </a:xfrm>
      </p:grpSpPr>
      <p:sp>
        <p:nvSpPr>
          <p:cNvPr id="7" name="Picture Placeholder 2"/>
          <p:cNvSpPr>
            <a:spLocks noGrp="1"/>
          </p:cNvSpPr>
          <p:nvPr>
            <p:ph type="pic" idx="12" hasCustomPrompt="1"/>
          </p:nvPr>
        </p:nvSpPr>
        <p:spPr>
          <a:xfrm>
            <a:off x="623392" y="452669"/>
            <a:ext cx="4416171" cy="3744096"/>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8" name="Picture Placeholder 2"/>
          <p:cNvSpPr>
            <a:spLocks noGrp="1"/>
          </p:cNvSpPr>
          <p:nvPr>
            <p:ph type="pic" idx="13" hasCustomPrompt="1"/>
          </p:nvPr>
        </p:nvSpPr>
        <p:spPr>
          <a:xfrm>
            <a:off x="5327915" y="452669"/>
            <a:ext cx="6240693"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9" name="Picture Placeholder 2"/>
          <p:cNvSpPr>
            <a:spLocks noGrp="1"/>
          </p:cNvSpPr>
          <p:nvPr>
            <p:ph type="pic" idx="14" hasCustomPrompt="1"/>
          </p:nvPr>
        </p:nvSpPr>
        <p:spPr>
          <a:xfrm>
            <a:off x="5327915"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2" name="Picture Placeholder 2"/>
          <p:cNvSpPr>
            <a:spLocks noGrp="1"/>
          </p:cNvSpPr>
          <p:nvPr>
            <p:ph type="pic" idx="15" hasCustomPrompt="1"/>
          </p:nvPr>
        </p:nvSpPr>
        <p:spPr>
          <a:xfrm>
            <a:off x="7488261"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3" name="Picture Placeholder 2"/>
          <p:cNvSpPr>
            <a:spLocks noGrp="1"/>
          </p:cNvSpPr>
          <p:nvPr>
            <p:ph type="pic" idx="16" hasCustomPrompt="1"/>
          </p:nvPr>
        </p:nvSpPr>
        <p:spPr>
          <a:xfrm>
            <a:off x="9648608" y="2420765"/>
            <a:ext cx="1920000" cy="177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包图简圆体" panose="02010601030101010101" pitchFamily="2" charset="-122"/>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pic>
        <p:nvPicPr>
          <p:cNvPr id="14" name="图形 13"/>
          <p:cNvPicPr>
            <a:picLocks noChangeAspect="1"/>
          </p:cNvPicPr>
          <p:nvPr userDrawn="1"/>
        </p:nvPicPr>
        <p:blipFill rotWithShape="1">
          <a:blip r:embed="rId2">
            <a:extLst>
              <a:ext uri="{96DAC541-7B7A-43D3-8B79-37D633B846F1}">
                <asvg:svgBlip xmlns:asvg="http://schemas.microsoft.com/office/drawing/2016/SVG/main" r:embed="rId3"/>
              </a:ext>
            </a:extLst>
          </a:blip>
          <a:srcRect l="38116" t="1648" b="50000"/>
          <a:stretch>
            <a:fillRect/>
          </a:stretch>
        </p:blipFill>
        <p:spPr>
          <a:xfrm flipH="1">
            <a:off x="9772316" y="6260123"/>
            <a:ext cx="2419684" cy="597878"/>
          </a:xfrm>
          <a:prstGeom prst="rect">
            <a:avLst/>
          </a:prstGeom>
        </p:spPr>
      </p:pic>
      <p:pic>
        <p:nvPicPr>
          <p:cNvPr id="15" name="图形 14"/>
          <p:cNvPicPr>
            <a:picLocks noChangeAspect="1"/>
          </p:cNvPicPr>
          <p:nvPr userDrawn="1"/>
        </p:nvPicPr>
        <p:blipFill rotWithShape="1">
          <a:blip r:embed="rId4">
            <a:extLst>
              <a:ext uri="{96DAC541-7B7A-43D3-8B79-37D633B846F1}">
                <asvg:svgBlip xmlns:asvg="http://schemas.microsoft.com/office/drawing/2016/SVG/main" r:embed="rId5"/>
              </a:ext>
            </a:extLst>
          </a:blip>
          <a:srcRect l="61852" t="10321" r="14601" b="57357"/>
          <a:stretch>
            <a:fillRect/>
          </a:stretch>
        </p:blipFill>
        <p:spPr>
          <a:xfrm flipV="1">
            <a:off x="10210801" y="5597874"/>
            <a:ext cx="1981199" cy="1260126"/>
          </a:xfrm>
          <a:prstGeom prst="rect">
            <a:avLst/>
          </a:prstGeom>
        </p:spPr>
      </p:pic>
      <p:pic>
        <p:nvPicPr>
          <p:cNvPr id="16" name="图形 15"/>
          <p:cNvPicPr>
            <a:picLocks noChangeAspect="1"/>
          </p:cNvPicPr>
          <p:nvPr userDrawn="1"/>
        </p:nvPicPr>
        <p:blipFill rotWithShape="1">
          <a:blip r:embed="rId4">
            <a:extLst>
              <a:ext uri="{96DAC541-7B7A-43D3-8B79-37D633B846F1}">
                <asvg:svgBlip xmlns:asvg="http://schemas.microsoft.com/office/drawing/2016/SVG/main" r:embed="rId5"/>
              </a:ext>
            </a:extLst>
          </a:blip>
          <a:srcRect l="19667" t="79832" r="58888" b="9883"/>
          <a:stretch>
            <a:fillRect/>
          </a:stretch>
        </p:blipFill>
        <p:spPr>
          <a:xfrm>
            <a:off x="-1" y="6211146"/>
            <a:ext cx="2910841" cy="646854"/>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
        <p:nvSpPr>
          <p:cNvPr id="11" name="TextBox 10"/>
          <p:cNvSpPr txBox="1"/>
          <p:nvPr userDrawn="1"/>
        </p:nvSpPr>
        <p:spPr>
          <a:xfrm>
            <a:off x="1007605" y="6704469"/>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
        <p:nvSpPr>
          <p:cNvPr id="11" name="TextBox 10"/>
          <p:cNvSpPr txBox="1"/>
          <p:nvPr userDrawn="1"/>
        </p:nvSpPr>
        <p:spPr>
          <a:xfrm>
            <a:off x="1007605" y="6704469"/>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6.xml"/><Relationship Id="rId8" Type="http://schemas.openxmlformats.org/officeDocument/2006/relationships/slideLayout" Target="../slideLayouts/slideLayout25.xml"/><Relationship Id="rId7" Type="http://schemas.openxmlformats.org/officeDocument/2006/relationships/slideLayout" Target="../slideLayouts/slideLayout24.xml"/><Relationship Id="rId6" Type="http://schemas.openxmlformats.org/officeDocument/2006/relationships/slideLayout" Target="../slideLayouts/slideLayout23.xml"/><Relationship Id="rId5" Type="http://schemas.openxmlformats.org/officeDocument/2006/relationships/slideLayout" Target="../slideLayouts/slideLayout22.xml"/><Relationship Id="rId4" Type="http://schemas.openxmlformats.org/officeDocument/2006/relationships/slideLayout" Target="../slideLayouts/slideLayout21.xml"/><Relationship Id="rId3" Type="http://schemas.openxmlformats.org/officeDocument/2006/relationships/slideLayout" Target="../slideLayouts/slideLayout20.xml"/><Relationship Id="rId2" Type="http://schemas.openxmlformats.org/officeDocument/2006/relationships/slideLayout" Target="../slideLayouts/slideLayout19.xml"/><Relationship Id="rId15" Type="http://schemas.openxmlformats.org/officeDocument/2006/relationships/theme" Target="../theme/theme3.xml"/><Relationship Id="rId14" Type="http://schemas.openxmlformats.org/officeDocument/2006/relationships/slideLayout" Target="../slideLayouts/slideLayout31.xml"/><Relationship Id="rId13" Type="http://schemas.openxmlformats.org/officeDocument/2006/relationships/slideLayout" Target="../slideLayouts/slideLayout30.xml"/><Relationship Id="rId12" Type="http://schemas.openxmlformats.org/officeDocument/2006/relationships/slideLayout" Target="../slideLayouts/slideLayout29.xml"/><Relationship Id="rId11" Type="http://schemas.openxmlformats.org/officeDocument/2006/relationships/slideLayout" Target="../slideLayouts/slideLayout28.xml"/><Relationship Id="rId10" Type="http://schemas.openxmlformats.org/officeDocument/2006/relationships/slideLayout" Target="../slideLayouts/slideLayout27.xml"/><Relationship Id="rId1"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0.xml"/><Relationship Id="rId8" Type="http://schemas.openxmlformats.org/officeDocument/2006/relationships/slideLayout" Target="../slideLayouts/slideLayout39.xml"/><Relationship Id="rId7" Type="http://schemas.openxmlformats.org/officeDocument/2006/relationships/slideLayout" Target="../slideLayouts/slideLayout38.xml"/><Relationship Id="rId6" Type="http://schemas.openxmlformats.org/officeDocument/2006/relationships/slideLayout" Target="../slideLayouts/slideLayout37.xml"/><Relationship Id="rId5" Type="http://schemas.openxmlformats.org/officeDocument/2006/relationships/slideLayout" Target="../slideLayouts/slideLayout36.xml"/><Relationship Id="rId4" Type="http://schemas.openxmlformats.org/officeDocument/2006/relationships/slideLayout" Target="../slideLayouts/slideLayout35.xml"/><Relationship Id="rId3" Type="http://schemas.openxmlformats.org/officeDocument/2006/relationships/slideLayout" Target="../slideLayouts/slideLayout34.xml"/><Relationship Id="rId2" Type="http://schemas.openxmlformats.org/officeDocument/2006/relationships/slideLayout" Target="../slideLayouts/slideLayout33.xml"/><Relationship Id="rId15" Type="http://schemas.openxmlformats.org/officeDocument/2006/relationships/theme" Target="../theme/theme4.xml"/><Relationship Id="rId14" Type="http://schemas.openxmlformats.org/officeDocument/2006/relationships/slideLayout" Target="../slideLayouts/slideLayout45.xml"/><Relationship Id="rId13" Type="http://schemas.openxmlformats.org/officeDocument/2006/relationships/slideLayout" Target="../slideLayouts/slideLayout44.xml"/><Relationship Id="rId12" Type="http://schemas.openxmlformats.org/officeDocument/2006/relationships/slideLayout" Target="../slideLayouts/slideLayout43.xml"/><Relationship Id="rId11" Type="http://schemas.openxmlformats.org/officeDocument/2006/relationships/slideLayout" Target="../slideLayouts/slideLayout42.xml"/><Relationship Id="rId10" Type="http://schemas.openxmlformats.org/officeDocument/2006/relationships/slideLayout" Target="../slideLayouts/slideLayout41.xml"/><Relationship Id="rId1" Type="http://schemas.openxmlformats.org/officeDocument/2006/relationships/slideLayout" Target="../slideLayouts/slideLayout32.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4.xml"/><Relationship Id="rId8" Type="http://schemas.openxmlformats.org/officeDocument/2006/relationships/slideLayout" Target="../slideLayouts/slideLayout53.xml"/><Relationship Id="rId7" Type="http://schemas.openxmlformats.org/officeDocument/2006/relationships/slideLayout" Target="../slideLayouts/slideLayout52.xml"/><Relationship Id="rId6" Type="http://schemas.openxmlformats.org/officeDocument/2006/relationships/slideLayout" Target="../slideLayouts/slideLayout51.xml"/><Relationship Id="rId5" Type="http://schemas.openxmlformats.org/officeDocument/2006/relationships/slideLayout" Target="../slideLayouts/slideLayout50.xml"/><Relationship Id="rId4" Type="http://schemas.openxmlformats.org/officeDocument/2006/relationships/slideLayout" Target="../slideLayouts/slideLayout49.xml"/><Relationship Id="rId3" Type="http://schemas.openxmlformats.org/officeDocument/2006/relationships/slideLayout" Target="../slideLayouts/slideLayout48.xml"/><Relationship Id="rId2" Type="http://schemas.openxmlformats.org/officeDocument/2006/relationships/slideLayout" Target="../slideLayouts/slideLayout47.xml"/><Relationship Id="rId15" Type="http://schemas.openxmlformats.org/officeDocument/2006/relationships/theme" Target="../theme/theme5.xml"/><Relationship Id="rId14" Type="http://schemas.openxmlformats.org/officeDocument/2006/relationships/slideLayout" Target="../slideLayouts/slideLayout59.xml"/><Relationship Id="rId13" Type="http://schemas.openxmlformats.org/officeDocument/2006/relationships/slideLayout" Target="../slideLayouts/slideLayout58.xml"/><Relationship Id="rId12" Type="http://schemas.openxmlformats.org/officeDocument/2006/relationships/slideLayout" Target="../slideLayouts/slideLayout57.xml"/><Relationship Id="rId11" Type="http://schemas.openxmlformats.org/officeDocument/2006/relationships/slideLayout" Target="../slideLayouts/slideLayout56.xml"/><Relationship Id="rId10" Type="http://schemas.openxmlformats.org/officeDocument/2006/relationships/slideLayout" Target="../slideLayouts/slideLayout55.xml"/><Relationship Id="rId1" Type="http://schemas.openxmlformats.org/officeDocument/2006/relationships/slideLayout" Target="../slideLayouts/slideLayout46.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68.xml"/><Relationship Id="rId8" Type="http://schemas.openxmlformats.org/officeDocument/2006/relationships/slideLayout" Target="../slideLayouts/slideLayout67.xml"/><Relationship Id="rId7" Type="http://schemas.openxmlformats.org/officeDocument/2006/relationships/slideLayout" Target="../slideLayouts/slideLayout66.xml"/><Relationship Id="rId6" Type="http://schemas.openxmlformats.org/officeDocument/2006/relationships/slideLayout" Target="../slideLayouts/slideLayout65.xml"/><Relationship Id="rId5" Type="http://schemas.openxmlformats.org/officeDocument/2006/relationships/slideLayout" Target="../slideLayouts/slideLayout64.xml"/><Relationship Id="rId4" Type="http://schemas.openxmlformats.org/officeDocument/2006/relationships/slideLayout" Target="../slideLayouts/slideLayout63.xml"/><Relationship Id="rId3" Type="http://schemas.openxmlformats.org/officeDocument/2006/relationships/slideLayout" Target="../slideLayouts/slideLayout62.xml"/><Relationship Id="rId2" Type="http://schemas.openxmlformats.org/officeDocument/2006/relationships/slideLayout" Target="../slideLayouts/slideLayout61.xml"/><Relationship Id="rId15" Type="http://schemas.openxmlformats.org/officeDocument/2006/relationships/theme" Target="../theme/theme6.xml"/><Relationship Id="rId14" Type="http://schemas.openxmlformats.org/officeDocument/2006/relationships/slideLayout" Target="../slideLayouts/slideLayout73.xml"/><Relationship Id="rId13" Type="http://schemas.openxmlformats.org/officeDocument/2006/relationships/slideLayout" Target="../slideLayouts/slideLayout72.xml"/><Relationship Id="rId12" Type="http://schemas.openxmlformats.org/officeDocument/2006/relationships/slideLayout" Target="../slideLayouts/slideLayout71.xml"/><Relationship Id="rId11" Type="http://schemas.openxmlformats.org/officeDocument/2006/relationships/slideLayout" Target="../slideLayouts/slideLayout70.xml"/><Relationship Id="rId10" Type="http://schemas.openxmlformats.org/officeDocument/2006/relationships/slideLayout" Target="../slideLayouts/slideLayout69.xml"/><Relationship Id="rId1" Type="http://schemas.openxmlformats.org/officeDocument/2006/relationships/slideLayout" Target="../slideLayouts/slideLayout60.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82.xml"/><Relationship Id="rId8" Type="http://schemas.openxmlformats.org/officeDocument/2006/relationships/slideLayout" Target="../slideLayouts/slideLayout81.xml"/><Relationship Id="rId7" Type="http://schemas.openxmlformats.org/officeDocument/2006/relationships/slideLayout" Target="../slideLayouts/slideLayout80.xml"/><Relationship Id="rId6" Type="http://schemas.openxmlformats.org/officeDocument/2006/relationships/slideLayout" Target="../slideLayouts/slideLayout79.xml"/><Relationship Id="rId5" Type="http://schemas.openxmlformats.org/officeDocument/2006/relationships/slideLayout" Target="../slideLayouts/slideLayout78.xml"/><Relationship Id="rId4" Type="http://schemas.openxmlformats.org/officeDocument/2006/relationships/slideLayout" Target="../slideLayouts/slideLayout77.xml"/><Relationship Id="rId3" Type="http://schemas.openxmlformats.org/officeDocument/2006/relationships/slideLayout" Target="../slideLayouts/slideLayout76.xml"/><Relationship Id="rId2" Type="http://schemas.openxmlformats.org/officeDocument/2006/relationships/slideLayout" Target="../slideLayouts/slideLayout75.xml"/><Relationship Id="rId15" Type="http://schemas.openxmlformats.org/officeDocument/2006/relationships/theme" Target="../theme/theme7.xml"/><Relationship Id="rId14" Type="http://schemas.openxmlformats.org/officeDocument/2006/relationships/slideLayout" Target="../slideLayouts/slideLayout87.xml"/><Relationship Id="rId13" Type="http://schemas.openxmlformats.org/officeDocument/2006/relationships/slideLayout" Target="../slideLayouts/slideLayout86.xml"/><Relationship Id="rId12" Type="http://schemas.openxmlformats.org/officeDocument/2006/relationships/slideLayout" Target="../slideLayouts/slideLayout85.xml"/><Relationship Id="rId11" Type="http://schemas.openxmlformats.org/officeDocument/2006/relationships/slideLayout" Target="../slideLayouts/slideLayout84.xml"/><Relationship Id="rId10" Type="http://schemas.openxmlformats.org/officeDocument/2006/relationships/slideLayout" Target="../slideLayouts/slideLayout83.xml"/><Relationship Id="rId1"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包图简圆体" panose="02010601030101010101" pitchFamily="2" charset="-122"/>
              </a:defRPr>
            </a:lvl1p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包图简圆体" panose="02010601030101010101" pitchFamily="2"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包图简圆体" panose="02010601030101010101" pitchFamily="2" charset="-122"/>
              </a:defRPr>
            </a:lvl1pPr>
          </a:lstStyle>
          <a:p>
            <a:fld id="{565CE74E-AB26-4998-AD42-012C4C1AD076}"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包图简圆体" panose="02010601030101010101" pitchFamily="2" charset="-122"/>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包图简圆体" panose="02010601030101010101" pitchFamily="2" charset="-122"/>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包图简圆体" panose="02010601030101010101" pitchFamily="2" charset="-122"/>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包图简圆体" panose="02010601030101010101" pitchFamily="2" charset="-122"/>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包图简圆体" panose="02010601030101010101" pitchFamily="2" charset="-122"/>
              </a:defRPr>
            </a:lvl1p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包图简圆体" panose="02010601030101010101" pitchFamily="2"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包图简圆体" panose="02010601030101010101" pitchFamily="2" charset="-122"/>
              </a:defRPr>
            </a:lvl1pPr>
          </a:lstStyle>
          <a:p>
            <a:fld id="{565CE74E-AB26-4998-AD42-012C4C1AD076}"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Lst>
  <p:txStyles>
    <p:titleStyle>
      <a:lvl1pPr algn="l" defTabSz="914400" rtl="0" eaLnBrk="1" latinLnBrk="0" hangingPunct="1">
        <a:lnSpc>
          <a:spcPct val="90000"/>
        </a:lnSpc>
        <a:spcBef>
          <a:spcPct val="0"/>
        </a:spcBef>
        <a:buNone/>
        <a:defRPr sz="4400" kern="1200">
          <a:solidFill>
            <a:schemeClr val="tx1"/>
          </a:solidFill>
          <a:latin typeface="包图简圆体" panose="02010601030101010101" pitchFamily="2" charset="-122"/>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包图简圆体" panose="02010601030101010101" pitchFamily="2" charset="-122"/>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包图简圆体" panose="02010601030101010101" pitchFamily="2" charset="-122"/>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包图简圆体" panose="02010601030101010101" pitchFamily="2" charset="-122"/>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包图简圆体" panose="02010601030101010101" pitchFamily="2" charset="-122"/>
              </a:defRPr>
            </a:lvl1p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包图简圆体" panose="02010601030101010101" pitchFamily="2"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包图简圆体" panose="02010601030101010101" pitchFamily="2" charset="-122"/>
              </a:defRPr>
            </a:lvl1pPr>
          </a:lstStyle>
          <a:p>
            <a:fld id="{565CE74E-AB26-4998-AD42-012C4C1AD076}"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Lst>
  <p:txStyles>
    <p:titleStyle>
      <a:lvl1pPr algn="l" defTabSz="914400" rtl="0" eaLnBrk="1" latinLnBrk="0" hangingPunct="1">
        <a:lnSpc>
          <a:spcPct val="90000"/>
        </a:lnSpc>
        <a:spcBef>
          <a:spcPct val="0"/>
        </a:spcBef>
        <a:buNone/>
        <a:defRPr sz="4400" kern="1200">
          <a:solidFill>
            <a:schemeClr val="tx1"/>
          </a:solidFill>
          <a:latin typeface="包图简圆体" panose="02010601030101010101" pitchFamily="2" charset="-122"/>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包图简圆体" panose="02010601030101010101" pitchFamily="2" charset="-122"/>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包图简圆体" panose="02010601030101010101" pitchFamily="2" charset="-122"/>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包图简圆体" panose="02010601030101010101" pitchFamily="2" charset="-122"/>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包图简圆体" panose="02010601030101010101" pitchFamily="2" charset="-122"/>
              </a:defRPr>
            </a:lvl1p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包图简圆体" panose="02010601030101010101" pitchFamily="2"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包图简圆体" panose="02010601030101010101" pitchFamily="2" charset="-122"/>
              </a:defRPr>
            </a:lvl1pPr>
          </a:lstStyle>
          <a:p>
            <a:fld id="{565CE74E-AB26-4998-AD42-012C4C1AD076}"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Lst>
  <p:txStyles>
    <p:titleStyle>
      <a:lvl1pPr algn="l" defTabSz="914400" rtl="0" eaLnBrk="1" latinLnBrk="0" hangingPunct="1">
        <a:lnSpc>
          <a:spcPct val="90000"/>
        </a:lnSpc>
        <a:spcBef>
          <a:spcPct val="0"/>
        </a:spcBef>
        <a:buNone/>
        <a:defRPr sz="4400" kern="1200">
          <a:solidFill>
            <a:schemeClr val="tx1"/>
          </a:solidFill>
          <a:latin typeface="包图简圆体" panose="02010601030101010101" pitchFamily="2" charset="-122"/>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包图简圆体" panose="02010601030101010101" pitchFamily="2" charset="-122"/>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包图简圆体" panose="02010601030101010101" pitchFamily="2" charset="-122"/>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包图简圆体" panose="02010601030101010101" pitchFamily="2" charset="-122"/>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包图简圆体" panose="02010601030101010101" pitchFamily="2" charset="-122"/>
              </a:defRPr>
            </a:lvl1p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包图简圆体" panose="02010601030101010101" pitchFamily="2"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包图简圆体" panose="02010601030101010101" pitchFamily="2" charset="-122"/>
              </a:defRPr>
            </a:lvl1pPr>
          </a:lstStyle>
          <a:p>
            <a:fld id="{565CE74E-AB26-4998-AD42-012C4C1AD076}"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Lst>
  <p:txStyles>
    <p:titleStyle>
      <a:lvl1pPr algn="l" defTabSz="914400" rtl="0" eaLnBrk="1" latinLnBrk="0" hangingPunct="1">
        <a:lnSpc>
          <a:spcPct val="90000"/>
        </a:lnSpc>
        <a:spcBef>
          <a:spcPct val="0"/>
        </a:spcBef>
        <a:buNone/>
        <a:defRPr sz="4400" kern="1200">
          <a:solidFill>
            <a:schemeClr val="tx1"/>
          </a:solidFill>
          <a:latin typeface="包图简圆体" panose="02010601030101010101" pitchFamily="2" charset="-122"/>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包图简圆体" panose="02010601030101010101" pitchFamily="2" charset="-122"/>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包图简圆体" panose="02010601030101010101" pitchFamily="2" charset="-122"/>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包图简圆体" panose="02010601030101010101" pitchFamily="2" charset="-122"/>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包图简圆体" panose="02010601030101010101" pitchFamily="2" charset="-122"/>
              </a:defRPr>
            </a:lvl1p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包图简圆体" panose="02010601030101010101" pitchFamily="2"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包图简圆体" panose="02010601030101010101" pitchFamily="2" charset="-122"/>
              </a:defRPr>
            </a:lvl1pPr>
          </a:lstStyle>
          <a:p>
            <a:fld id="{565CE74E-AB26-4998-AD42-012C4C1AD076}"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Lst>
  <p:txStyles>
    <p:titleStyle>
      <a:lvl1pPr algn="l" defTabSz="914400" rtl="0" eaLnBrk="1" latinLnBrk="0" hangingPunct="1">
        <a:lnSpc>
          <a:spcPct val="90000"/>
        </a:lnSpc>
        <a:spcBef>
          <a:spcPct val="0"/>
        </a:spcBef>
        <a:buNone/>
        <a:defRPr sz="4400" kern="1200">
          <a:solidFill>
            <a:schemeClr val="tx1"/>
          </a:solidFill>
          <a:latin typeface="包图简圆体" panose="02010601030101010101" pitchFamily="2" charset="-122"/>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包图简圆体" panose="02010601030101010101" pitchFamily="2" charset="-122"/>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包图简圆体" panose="02010601030101010101" pitchFamily="2" charset="-122"/>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包图简圆体" panose="02010601030101010101" pitchFamily="2" charset="-122"/>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包图简圆体" panose="02010601030101010101" pitchFamily="2" charset="-122"/>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29.jpeg"/><Relationship Id="rId1" Type="http://schemas.openxmlformats.org/officeDocument/2006/relationships/tags" Target="../tags/tag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5.png"/><Relationship Id="rId1"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4.xml"/><Relationship Id="rId8" Type="http://schemas.openxmlformats.org/officeDocument/2006/relationships/image" Target="../media/image28.png"/><Relationship Id="rId7" Type="http://schemas.openxmlformats.org/officeDocument/2006/relationships/tags" Target="../tags/tag2.xml"/><Relationship Id="rId6" Type="http://schemas.openxmlformats.org/officeDocument/2006/relationships/image" Target="../media/image27.png"/><Relationship Id="rId5" Type="http://schemas.openxmlformats.org/officeDocument/2006/relationships/tags" Target="../tags/tag1.xml"/><Relationship Id="rId4" Type="http://schemas.openxmlformats.org/officeDocument/2006/relationships/image" Target="../media/image26.png"/><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7.xml"/><Relationship Id="rId2" Type="http://schemas.openxmlformats.org/officeDocument/2006/relationships/tags" Target="../tags/tag3.xml"/><Relationship Id="rId1" Type="http://schemas.openxmlformats.org/officeDocument/2006/relationships/chart" Target="../charts/chart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7.xml"/><Relationship Id="rId2" Type="http://schemas.openxmlformats.org/officeDocument/2006/relationships/tags" Target="../tags/tag4.xml"/><Relationship Id="rId1" Type="http://schemas.openxmlformats.org/officeDocument/2006/relationships/chart" Target="../charts/char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09445" y="2244725"/>
            <a:ext cx="8703945" cy="1414780"/>
          </a:xfrm>
          <a:prstGeom prst="rect">
            <a:avLst/>
          </a:prstGeom>
          <a:noFill/>
        </p:spPr>
        <p:txBody>
          <a:bodyPr wrap="square" rtlCol="0">
            <a:spAutoFit/>
          </a:bodyPr>
          <a:lstStyle/>
          <a:p>
            <a:pPr algn="ctr"/>
            <a:r>
              <a:rPr lang="zh-CN" altLang="en-US" sz="5400" dirty="0">
                <a:solidFill>
                  <a:srgbClr val="4A5A69"/>
                </a:solidFill>
                <a:cs typeface="+mn-ea"/>
                <a:sym typeface="+mn-lt"/>
              </a:rPr>
              <a:t>哔哩哔哩视频播放助手</a:t>
            </a:r>
            <a:endParaRPr lang="zh-CN" altLang="en-US" sz="5400" dirty="0">
              <a:solidFill>
                <a:srgbClr val="4A5A69"/>
              </a:solidFill>
              <a:cs typeface="+mn-ea"/>
              <a:sym typeface="+mn-lt"/>
            </a:endParaRPr>
          </a:p>
          <a:p>
            <a:pPr algn="ctr"/>
            <a:r>
              <a:rPr lang="zh-CN" altLang="en-US" sz="3200" dirty="0">
                <a:solidFill>
                  <a:srgbClr val="4A5A69"/>
                </a:solidFill>
                <a:cs typeface="+mn-ea"/>
                <a:sym typeface="+mn-lt"/>
              </a:rPr>
              <a:t>Bilibili </a:t>
            </a:r>
            <a:r>
              <a:rPr lang="en-US" altLang="zh-CN" sz="3200" dirty="0">
                <a:solidFill>
                  <a:srgbClr val="4A5A69"/>
                </a:solidFill>
                <a:cs typeface="+mn-ea"/>
                <a:sym typeface="+mn-lt"/>
              </a:rPr>
              <a:t>V</a:t>
            </a:r>
            <a:r>
              <a:rPr lang="zh-CN" altLang="en-US" sz="3200" dirty="0">
                <a:solidFill>
                  <a:srgbClr val="4A5A69"/>
                </a:solidFill>
                <a:cs typeface="+mn-ea"/>
                <a:sym typeface="+mn-lt"/>
              </a:rPr>
              <a:t>ideo </a:t>
            </a:r>
            <a:r>
              <a:rPr lang="en-US" altLang="zh-CN" sz="3200" dirty="0">
                <a:solidFill>
                  <a:srgbClr val="4A5A69"/>
                </a:solidFill>
                <a:cs typeface="+mn-ea"/>
                <a:sym typeface="+mn-lt"/>
              </a:rPr>
              <a:t>P</a:t>
            </a:r>
            <a:r>
              <a:rPr lang="zh-CN" altLang="en-US" sz="3200" dirty="0">
                <a:solidFill>
                  <a:srgbClr val="4A5A69"/>
                </a:solidFill>
                <a:cs typeface="+mn-ea"/>
                <a:sym typeface="+mn-lt"/>
              </a:rPr>
              <a:t>layback </a:t>
            </a:r>
            <a:r>
              <a:rPr lang="en-US" altLang="zh-CN" sz="3200" dirty="0">
                <a:solidFill>
                  <a:srgbClr val="4A5A69"/>
                </a:solidFill>
                <a:cs typeface="+mn-ea"/>
                <a:sym typeface="+mn-lt"/>
              </a:rPr>
              <a:t>A</a:t>
            </a:r>
            <a:r>
              <a:rPr lang="zh-CN" altLang="en-US" sz="3200" dirty="0">
                <a:solidFill>
                  <a:srgbClr val="4A5A69"/>
                </a:solidFill>
                <a:cs typeface="+mn-ea"/>
                <a:sym typeface="+mn-lt"/>
              </a:rPr>
              <a:t>ssist</a:t>
            </a:r>
            <a:r>
              <a:rPr lang="en-US" altLang="zh-CN" sz="3200" dirty="0">
                <a:solidFill>
                  <a:srgbClr val="4A5A69"/>
                </a:solidFill>
                <a:cs typeface="+mn-ea"/>
                <a:sym typeface="+mn-lt"/>
              </a:rPr>
              <a:t>ant</a:t>
            </a:r>
            <a:endParaRPr lang="en-US" altLang="zh-CN" sz="3200" dirty="0">
              <a:solidFill>
                <a:srgbClr val="4A5A69"/>
              </a:solidFill>
              <a:cs typeface="+mn-ea"/>
              <a:sym typeface="+mn-lt"/>
            </a:endParaRPr>
          </a:p>
        </p:txBody>
      </p:sp>
      <p:sp>
        <p:nvSpPr>
          <p:cNvPr id="3" name="文本框 2"/>
          <p:cNvSpPr txBox="1"/>
          <p:nvPr/>
        </p:nvSpPr>
        <p:spPr>
          <a:xfrm>
            <a:off x="4080066" y="3645381"/>
            <a:ext cx="4031868" cy="368300"/>
          </a:xfrm>
          <a:prstGeom prst="rect">
            <a:avLst/>
          </a:prstGeom>
          <a:noFill/>
        </p:spPr>
        <p:txBody>
          <a:bodyPr wrap="square" rtlCol="0">
            <a:spAutoFit/>
          </a:bodyPr>
          <a:lstStyle/>
          <a:p>
            <a:pPr algn="dist"/>
            <a:r>
              <a:rPr lang="zh-CN" altLang="en-US" dirty="0">
                <a:solidFill>
                  <a:srgbClr val="92A3B8"/>
                </a:solidFill>
                <a:cs typeface="+mn-ea"/>
                <a:sym typeface="+mn-lt"/>
              </a:rPr>
              <a:t>User </a:t>
            </a:r>
            <a:r>
              <a:rPr lang="en-US" altLang="zh-CN" dirty="0">
                <a:solidFill>
                  <a:srgbClr val="92A3B8"/>
                </a:solidFill>
                <a:cs typeface="+mn-ea"/>
                <a:sym typeface="+mn-lt"/>
              </a:rPr>
              <a:t>I</a:t>
            </a:r>
            <a:r>
              <a:rPr lang="zh-CN" altLang="en-US" dirty="0">
                <a:solidFill>
                  <a:srgbClr val="92A3B8"/>
                </a:solidFill>
                <a:cs typeface="+mn-ea"/>
                <a:sym typeface="+mn-lt"/>
              </a:rPr>
              <a:t>nteraction </a:t>
            </a:r>
            <a:r>
              <a:rPr lang="en-US" altLang="zh-CN" dirty="0">
                <a:solidFill>
                  <a:srgbClr val="92A3B8"/>
                </a:solidFill>
                <a:cs typeface="+mn-ea"/>
                <a:sym typeface="+mn-lt"/>
              </a:rPr>
              <a:t>T</a:t>
            </a:r>
            <a:r>
              <a:rPr lang="zh-CN" altLang="en-US" dirty="0">
                <a:solidFill>
                  <a:srgbClr val="92A3B8"/>
                </a:solidFill>
                <a:cs typeface="+mn-ea"/>
                <a:sym typeface="+mn-lt"/>
              </a:rPr>
              <a:t>echnology</a:t>
            </a:r>
            <a:endParaRPr lang="zh-CN" altLang="en-US" dirty="0">
              <a:solidFill>
                <a:srgbClr val="92A3B8"/>
              </a:solidFill>
              <a:cs typeface="+mn-ea"/>
              <a:sym typeface="+mn-lt"/>
            </a:endParaRPr>
          </a:p>
        </p:txBody>
      </p:sp>
      <p:sp>
        <p:nvSpPr>
          <p:cNvPr id="4" name="文本框 3"/>
          <p:cNvSpPr txBox="1"/>
          <p:nvPr/>
        </p:nvSpPr>
        <p:spPr>
          <a:xfrm>
            <a:off x="2541180" y="4049438"/>
            <a:ext cx="7109640" cy="1198880"/>
          </a:xfrm>
          <a:prstGeom prst="rect">
            <a:avLst/>
          </a:prstGeom>
          <a:noFill/>
        </p:spPr>
        <p:txBody>
          <a:bodyPr wrap="square" rtlCol="0">
            <a:spAutoFit/>
          </a:bodyPr>
          <a:lstStyle/>
          <a:p>
            <a:pPr indent="0" algn="ctr" fontAlgn="auto">
              <a:lnSpc>
                <a:spcPct val="150000"/>
              </a:lnSpc>
            </a:pPr>
            <a:r>
              <a:rPr lang="en-US" altLang="zh-CN" sz="1600" dirty="0">
                <a:solidFill>
                  <a:schemeClr val="tx1">
                    <a:lumMod val="95000"/>
                    <a:lumOff val="5000"/>
                  </a:schemeClr>
                </a:solidFill>
                <a:cs typeface="+mn-ea"/>
                <a:sym typeface="+mn-lt"/>
              </a:rPr>
              <a:t>2153174 </a:t>
            </a:r>
            <a:r>
              <a:rPr lang="zh-CN" altLang="en-US" sz="1600" dirty="0">
                <a:solidFill>
                  <a:schemeClr val="tx1">
                    <a:lumMod val="95000"/>
                    <a:lumOff val="5000"/>
                  </a:schemeClr>
                </a:solidFill>
                <a:cs typeface="+mn-ea"/>
                <a:sym typeface="+mn-lt"/>
              </a:rPr>
              <a:t>陈华机</a:t>
            </a:r>
            <a:endParaRPr lang="zh-CN" altLang="en-US" sz="1600" dirty="0">
              <a:solidFill>
                <a:schemeClr val="tx1">
                  <a:lumMod val="95000"/>
                  <a:lumOff val="5000"/>
                </a:schemeClr>
              </a:solidFill>
              <a:cs typeface="+mn-ea"/>
              <a:sym typeface="+mn-lt"/>
            </a:endParaRPr>
          </a:p>
          <a:p>
            <a:pPr indent="0" algn="ctr" fontAlgn="auto">
              <a:lnSpc>
                <a:spcPct val="150000"/>
              </a:lnSpc>
            </a:pPr>
            <a:r>
              <a:rPr lang="en-US" altLang="zh-CN" sz="1600" dirty="0">
                <a:solidFill>
                  <a:schemeClr val="tx1">
                    <a:lumMod val="95000"/>
                    <a:lumOff val="5000"/>
                  </a:schemeClr>
                </a:solidFill>
                <a:cs typeface="+mn-ea"/>
                <a:sym typeface="+mn-lt"/>
              </a:rPr>
              <a:t>2151136 </a:t>
            </a:r>
            <a:r>
              <a:rPr lang="zh-CN" altLang="en-US" sz="1600" dirty="0">
                <a:solidFill>
                  <a:schemeClr val="tx1">
                    <a:lumMod val="95000"/>
                    <a:lumOff val="5000"/>
                  </a:schemeClr>
                </a:solidFill>
                <a:cs typeface="+mn-ea"/>
                <a:sym typeface="+mn-lt"/>
              </a:rPr>
              <a:t>朱开来</a:t>
            </a:r>
            <a:endParaRPr lang="zh-CN" altLang="en-US" sz="1600" dirty="0">
              <a:solidFill>
                <a:schemeClr val="tx1">
                  <a:lumMod val="95000"/>
                  <a:lumOff val="5000"/>
                </a:schemeClr>
              </a:solidFill>
              <a:cs typeface="+mn-ea"/>
              <a:sym typeface="+mn-lt"/>
            </a:endParaRPr>
          </a:p>
          <a:p>
            <a:pPr indent="0" algn="ctr" fontAlgn="auto">
              <a:lnSpc>
                <a:spcPct val="150000"/>
              </a:lnSpc>
            </a:pPr>
            <a:r>
              <a:rPr lang="en-US" altLang="zh-CN" sz="1600" dirty="0">
                <a:solidFill>
                  <a:schemeClr val="tx1">
                    <a:lumMod val="95000"/>
                    <a:lumOff val="5000"/>
                  </a:schemeClr>
                </a:solidFill>
                <a:cs typeface="+mn-ea"/>
                <a:sym typeface="+mn-lt"/>
              </a:rPr>
              <a:t>2152598 </a:t>
            </a:r>
            <a:r>
              <a:rPr lang="zh-CN" altLang="en-US" sz="1600" dirty="0">
                <a:solidFill>
                  <a:schemeClr val="tx1">
                    <a:lumMod val="95000"/>
                    <a:lumOff val="5000"/>
                  </a:schemeClr>
                </a:solidFill>
                <a:cs typeface="+mn-ea"/>
                <a:sym typeface="+mn-lt"/>
              </a:rPr>
              <a:t>郑皓予</a:t>
            </a:r>
            <a:endParaRPr lang="zh-CN" altLang="en-US" sz="1600" dirty="0">
              <a:solidFill>
                <a:schemeClr val="tx1">
                  <a:lumMod val="95000"/>
                  <a:lumOff val="5000"/>
                </a:schemeClr>
              </a:solidFill>
              <a:cs typeface="+mn-ea"/>
              <a:sym typeface="+mn-lt"/>
            </a:endParaRPr>
          </a:p>
        </p:txBody>
      </p:sp>
      <p:cxnSp>
        <p:nvCxnSpPr>
          <p:cNvPr id="6" name="直接连接符 5"/>
          <p:cNvCxnSpPr/>
          <p:nvPr/>
        </p:nvCxnSpPr>
        <p:spPr>
          <a:xfrm>
            <a:off x="2760562" y="3854616"/>
            <a:ext cx="1232694" cy="0"/>
          </a:xfrm>
          <a:prstGeom prst="line">
            <a:avLst/>
          </a:prstGeom>
          <a:ln>
            <a:solidFill>
              <a:srgbClr val="92A3B8"/>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8198744" y="3854616"/>
            <a:ext cx="1232694" cy="0"/>
          </a:xfrm>
          <a:prstGeom prst="line">
            <a:avLst/>
          </a:prstGeom>
          <a:ln>
            <a:solidFill>
              <a:srgbClr val="92A3B8"/>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242820" y="4923790"/>
            <a:ext cx="7604125" cy="583565"/>
          </a:xfrm>
          <a:prstGeom prst="rect">
            <a:avLst/>
          </a:prstGeom>
        </p:spPr>
        <p:txBody>
          <a:bodyPr wrap="square">
            <a:spAutoFit/>
          </a:bodyPr>
          <a:lstStyle/>
          <a:p>
            <a:pPr algn="l"/>
            <a:r>
              <a:rPr lang="en-US" altLang="zh-CN" sz="3200" dirty="0">
                <a:solidFill>
                  <a:srgbClr val="92A3B8"/>
                </a:solidFill>
                <a:cs typeface="+mn-ea"/>
                <a:sym typeface="+mn-lt"/>
              </a:rPr>
              <a:t>Project presentation</a:t>
            </a:r>
            <a:endParaRPr lang="en-US" altLang="zh-CN" sz="3200" dirty="0">
              <a:solidFill>
                <a:srgbClr val="92A3B8"/>
              </a:solidFill>
              <a:cs typeface="+mn-ea"/>
              <a:sym typeface="+mn-lt"/>
            </a:endParaRPr>
          </a:p>
        </p:txBody>
      </p:sp>
      <p:sp>
        <p:nvSpPr>
          <p:cNvPr id="4" name="文本框 3"/>
          <p:cNvSpPr txBox="1"/>
          <p:nvPr/>
        </p:nvSpPr>
        <p:spPr>
          <a:xfrm>
            <a:off x="2242820" y="3557905"/>
            <a:ext cx="7740650" cy="1198880"/>
          </a:xfrm>
          <a:prstGeom prst="rect">
            <a:avLst/>
          </a:prstGeom>
          <a:noFill/>
        </p:spPr>
        <p:txBody>
          <a:bodyPr wrap="square" rtlCol="0">
            <a:spAutoFit/>
          </a:bodyPr>
          <a:lstStyle/>
          <a:p>
            <a:pPr algn="l"/>
            <a:r>
              <a:rPr lang="zh-CN" altLang="en-US" sz="7200" spc="300" dirty="0">
                <a:solidFill>
                  <a:srgbClr val="4A5A69"/>
                </a:solidFill>
                <a:cs typeface="+mn-ea"/>
                <a:sym typeface="+mn-lt"/>
              </a:rPr>
              <a:t>项目展示</a:t>
            </a:r>
            <a:endParaRPr lang="zh-CN" altLang="en-US" sz="7200" spc="300" dirty="0">
              <a:solidFill>
                <a:srgbClr val="4A5A69"/>
              </a:solidFill>
              <a:cs typeface="+mn-ea"/>
              <a:sym typeface="+mn-lt"/>
            </a:endParaRPr>
          </a:p>
        </p:txBody>
      </p:sp>
      <p:sp>
        <p:nvSpPr>
          <p:cNvPr id="8" name="文本框 7"/>
          <p:cNvSpPr txBox="1"/>
          <p:nvPr/>
        </p:nvSpPr>
        <p:spPr>
          <a:xfrm>
            <a:off x="2242820" y="2404110"/>
            <a:ext cx="5487035" cy="1198880"/>
          </a:xfrm>
          <a:prstGeom prst="rect">
            <a:avLst/>
          </a:prstGeom>
          <a:noFill/>
        </p:spPr>
        <p:txBody>
          <a:bodyPr wrap="square" rtlCol="0">
            <a:spAutoFit/>
          </a:bodyPr>
          <a:lstStyle>
            <a:defPPr>
              <a:defRPr lang="zh-CN"/>
            </a:defPPr>
            <a:lvl1pPr algn="r">
              <a:defRPr sz="4000"/>
            </a:lvl1pPr>
          </a:lstStyle>
          <a:p>
            <a:pPr algn="l"/>
            <a:r>
              <a:rPr lang="en-US" altLang="zh-CN" sz="7200" dirty="0">
                <a:solidFill>
                  <a:srgbClr val="92A3B8"/>
                </a:solidFill>
                <a:cs typeface="+mn-ea"/>
                <a:sym typeface="+mn-lt"/>
              </a:rPr>
              <a:t>PART 03</a:t>
            </a:r>
            <a:endParaRPr lang="en-US" altLang="zh-CN" sz="7200" dirty="0">
              <a:solidFill>
                <a:srgbClr val="92A3B8"/>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243095" y="4001811"/>
            <a:ext cx="3922353" cy="337185"/>
          </a:xfrm>
          <a:prstGeom prst="rect">
            <a:avLst/>
          </a:prstGeom>
        </p:spPr>
        <p:txBody>
          <a:bodyPr wrap="square">
            <a:spAutoFit/>
          </a:bodyPr>
          <a:lstStyle/>
          <a:p>
            <a:pPr algn="ctr"/>
            <a:r>
              <a:rPr lang="en-US" altLang="zh-CN" sz="1600" dirty="0">
                <a:solidFill>
                  <a:srgbClr val="92A3B8"/>
                </a:solidFill>
                <a:cs typeface="+mn-ea"/>
                <a:sym typeface="+mn-lt"/>
              </a:rPr>
              <a:t>O</a:t>
            </a:r>
            <a:r>
              <a:rPr lang="zh-CN" altLang="en-US" sz="1600" dirty="0">
                <a:solidFill>
                  <a:srgbClr val="92A3B8"/>
                </a:solidFill>
                <a:cs typeface="+mn-ea"/>
                <a:sym typeface="+mn-lt"/>
              </a:rPr>
              <a:t>peration demonstration</a:t>
            </a:r>
            <a:endParaRPr lang="zh-CN" altLang="en-US" sz="1600" dirty="0">
              <a:solidFill>
                <a:srgbClr val="92A3B8"/>
              </a:solidFill>
              <a:cs typeface="+mn-ea"/>
              <a:sym typeface="+mn-lt"/>
            </a:endParaRPr>
          </a:p>
        </p:txBody>
      </p:sp>
      <p:sp>
        <p:nvSpPr>
          <p:cNvPr id="4" name="文本框 3"/>
          <p:cNvSpPr txBox="1"/>
          <p:nvPr/>
        </p:nvSpPr>
        <p:spPr>
          <a:xfrm>
            <a:off x="2261476" y="3235264"/>
            <a:ext cx="3764280" cy="768350"/>
          </a:xfrm>
          <a:prstGeom prst="rect">
            <a:avLst/>
          </a:prstGeom>
          <a:noFill/>
        </p:spPr>
        <p:txBody>
          <a:bodyPr wrap="none" rtlCol="0">
            <a:spAutoFit/>
          </a:bodyPr>
          <a:lstStyle/>
          <a:p>
            <a:pPr algn="ctr"/>
            <a:r>
              <a:rPr lang="zh-CN" altLang="en-US" sz="4400" spc="300" dirty="0">
                <a:solidFill>
                  <a:srgbClr val="4A5A69"/>
                </a:solidFill>
                <a:cs typeface="+mn-ea"/>
                <a:sym typeface="+mn-lt"/>
              </a:rPr>
              <a:t>实机操作演示</a:t>
            </a:r>
            <a:endParaRPr lang="zh-CN" altLang="en-US" sz="4400" spc="300" dirty="0">
              <a:solidFill>
                <a:srgbClr val="4A5A69"/>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242820" y="4923790"/>
            <a:ext cx="7604125" cy="583565"/>
          </a:xfrm>
          <a:prstGeom prst="rect">
            <a:avLst/>
          </a:prstGeom>
        </p:spPr>
        <p:txBody>
          <a:bodyPr wrap="square">
            <a:spAutoFit/>
          </a:bodyPr>
          <a:lstStyle/>
          <a:p>
            <a:pPr algn="l"/>
            <a:r>
              <a:rPr lang="en-US" altLang="zh-CN" sz="3200" dirty="0">
                <a:solidFill>
                  <a:srgbClr val="92A3B8"/>
                </a:solidFill>
                <a:cs typeface="+mn-ea"/>
                <a:sym typeface="+mn-lt"/>
              </a:rPr>
              <a:t>Contribution</a:t>
            </a:r>
            <a:endParaRPr lang="en-US" altLang="zh-CN" sz="3200" dirty="0">
              <a:solidFill>
                <a:srgbClr val="92A3B8"/>
              </a:solidFill>
              <a:cs typeface="+mn-ea"/>
              <a:sym typeface="+mn-lt"/>
            </a:endParaRPr>
          </a:p>
        </p:txBody>
      </p:sp>
      <p:sp>
        <p:nvSpPr>
          <p:cNvPr id="4" name="文本框 3"/>
          <p:cNvSpPr txBox="1"/>
          <p:nvPr/>
        </p:nvSpPr>
        <p:spPr>
          <a:xfrm>
            <a:off x="2242820" y="3557905"/>
            <a:ext cx="7740650" cy="1198880"/>
          </a:xfrm>
          <a:prstGeom prst="rect">
            <a:avLst/>
          </a:prstGeom>
          <a:noFill/>
        </p:spPr>
        <p:txBody>
          <a:bodyPr wrap="square" rtlCol="0">
            <a:spAutoFit/>
          </a:bodyPr>
          <a:lstStyle/>
          <a:p>
            <a:pPr algn="l"/>
            <a:r>
              <a:rPr lang="zh-CN" altLang="en-US" sz="7200" spc="300" dirty="0">
                <a:solidFill>
                  <a:srgbClr val="4A5A69"/>
                </a:solidFill>
                <a:cs typeface="+mn-ea"/>
                <a:sym typeface="+mn-lt"/>
              </a:rPr>
              <a:t>成员贡献</a:t>
            </a:r>
            <a:endParaRPr lang="zh-CN" altLang="en-US" sz="7200" spc="300" dirty="0">
              <a:solidFill>
                <a:srgbClr val="4A5A69"/>
              </a:solidFill>
              <a:cs typeface="+mn-ea"/>
              <a:sym typeface="+mn-lt"/>
            </a:endParaRPr>
          </a:p>
        </p:txBody>
      </p:sp>
      <p:sp>
        <p:nvSpPr>
          <p:cNvPr id="8" name="文本框 7"/>
          <p:cNvSpPr txBox="1"/>
          <p:nvPr/>
        </p:nvSpPr>
        <p:spPr>
          <a:xfrm>
            <a:off x="2242820" y="2404110"/>
            <a:ext cx="5487035" cy="1198880"/>
          </a:xfrm>
          <a:prstGeom prst="rect">
            <a:avLst/>
          </a:prstGeom>
          <a:noFill/>
        </p:spPr>
        <p:txBody>
          <a:bodyPr wrap="square" rtlCol="0">
            <a:spAutoFit/>
          </a:bodyPr>
          <a:lstStyle>
            <a:defPPr>
              <a:defRPr lang="zh-CN"/>
            </a:defPPr>
            <a:lvl1pPr algn="r">
              <a:defRPr sz="4000"/>
            </a:lvl1pPr>
          </a:lstStyle>
          <a:p>
            <a:pPr algn="l"/>
            <a:r>
              <a:rPr lang="en-US" altLang="zh-CN" sz="7200" dirty="0">
                <a:solidFill>
                  <a:srgbClr val="92A3B8"/>
                </a:solidFill>
                <a:cs typeface="+mn-ea"/>
                <a:sym typeface="+mn-lt"/>
              </a:rPr>
              <a:t>PART 04</a:t>
            </a:r>
            <a:endParaRPr lang="en-US" altLang="zh-CN" sz="7200" dirty="0">
              <a:solidFill>
                <a:srgbClr val="92A3B8"/>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23570" y="845185"/>
            <a:ext cx="6471285" cy="5243195"/>
          </a:xfrm>
          <a:prstGeom prst="rect">
            <a:avLst/>
          </a:prstGeom>
          <a:noFill/>
        </p:spPr>
        <p:txBody>
          <a:bodyPr wrap="square" rtlCol="0" anchor="t">
            <a:noAutofit/>
          </a:bodyPr>
          <a:lstStyle/>
          <a:p>
            <a:pPr indent="0" fontAlgn="auto">
              <a:lnSpc>
                <a:spcPct val="200000"/>
              </a:lnSpc>
            </a:pPr>
            <a:r>
              <a:rPr lang="zh-CN" altLang="en-US" sz="2800" b="1" dirty="0">
                <a:solidFill>
                  <a:srgbClr val="4A5A69"/>
                </a:solidFill>
                <a:cs typeface="+mn-ea"/>
                <a:sym typeface="+mn-lt"/>
              </a:rPr>
              <a:t>陈华机：共同制定项目大纲；搜寻项目相关可用资料；实现手势识别模块</a:t>
            </a:r>
            <a:endParaRPr lang="zh-CN" altLang="en-US" sz="2800" b="1" dirty="0">
              <a:solidFill>
                <a:srgbClr val="4A5A69"/>
              </a:solidFill>
              <a:cs typeface="+mn-ea"/>
              <a:sym typeface="+mn-lt"/>
            </a:endParaRPr>
          </a:p>
          <a:p>
            <a:pPr indent="0" fontAlgn="auto">
              <a:lnSpc>
                <a:spcPct val="200000"/>
              </a:lnSpc>
            </a:pPr>
            <a:r>
              <a:rPr lang="zh-CN" altLang="en-US" sz="2800" b="1" dirty="0">
                <a:solidFill>
                  <a:srgbClr val="4A5A69"/>
                </a:solidFill>
                <a:cs typeface="+mn-ea"/>
                <a:sym typeface="+mn-lt"/>
              </a:rPr>
              <a:t>朱开来：共同制定项目大纲；实现语音识别模块；UI界面设计；修改</a:t>
            </a:r>
            <a:r>
              <a:rPr lang="en-US" altLang="zh-CN" sz="2800" b="1" dirty="0">
                <a:solidFill>
                  <a:srgbClr val="4A5A69"/>
                </a:solidFill>
                <a:cs typeface="+mn-ea"/>
                <a:sym typeface="+mn-lt"/>
              </a:rPr>
              <a:t>PPT</a:t>
            </a:r>
            <a:endParaRPr lang="zh-CN" altLang="en-US" sz="2800" b="1" dirty="0">
              <a:solidFill>
                <a:srgbClr val="4A5A69"/>
              </a:solidFill>
              <a:latin typeface="+mn-lt"/>
              <a:cs typeface="+mn-ea"/>
              <a:sym typeface="+mn-lt"/>
            </a:endParaRPr>
          </a:p>
          <a:p>
            <a:pPr indent="0" fontAlgn="auto">
              <a:lnSpc>
                <a:spcPct val="200000"/>
              </a:lnSpc>
            </a:pPr>
            <a:r>
              <a:rPr lang="zh-CN" altLang="en-US" sz="2800" b="1" dirty="0">
                <a:solidFill>
                  <a:srgbClr val="4A5A69"/>
                </a:solidFill>
                <a:cs typeface="+mn-ea"/>
                <a:sym typeface="+mn-lt"/>
              </a:rPr>
              <a:t>郑皓予：整合不同模块代码；设计UI界面；撰写REPORT文档；制作PPT</a:t>
            </a:r>
            <a:endParaRPr lang="zh-CN" altLang="en-US" sz="2800" b="1" dirty="0">
              <a:solidFill>
                <a:srgbClr val="4A5A69"/>
              </a:solidFill>
              <a:cs typeface="+mn-ea"/>
              <a:sym typeface="+mn-lt"/>
            </a:endParaRPr>
          </a:p>
        </p:txBody>
      </p:sp>
      <p:pic>
        <p:nvPicPr>
          <p:cNvPr id="10" name="图片占位符 9"/>
          <p:cNvPicPr>
            <a:picLocks noGrp="1" noChangeAspect="1"/>
          </p:cNvPicPr>
          <p:nvPr>
            <p:ph type="pic" idx="12"/>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a:xfrm>
            <a:off x="7319467" y="1993425"/>
            <a:ext cx="4416171" cy="2947314"/>
          </a:xfrm>
        </p:spPr>
      </p:pic>
      <p:sp>
        <p:nvSpPr>
          <p:cNvPr id="11" name="文本框 10"/>
          <p:cNvSpPr txBox="1"/>
          <p:nvPr/>
        </p:nvSpPr>
        <p:spPr>
          <a:xfrm>
            <a:off x="623570" y="369570"/>
            <a:ext cx="2407920" cy="398780"/>
          </a:xfrm>
          <a:prstGeom prst="rect">
            <a:avLst/>
          </a:prstGeom>
          <a:noFill/>
        </p:spPr>
        <p:txBody>
          <a:bodyPr wrap="square" rtlCol="0">
            <a:spAutoFit/>
          </a:bodyPr>
          <a:lstStyle/>
          <a:p>
            <a:r>
              <a:rPr lang="zh-CN" altLang="en-US" sz="2000" b="1"/>
              <a:t>小组成员贡献相同</a:t>
            </a:r>
            <a:endParaRPr lang="zh-CN" altLang="en-US" sz="2000" b="1"/>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38530" y="2665095"/>
            <a:ext cx="10314940" cy="1436370"/>
          </a:xfrm>
          <a:prstGeom prst="rect">
            <a:avLst/>
          </a:prstGeom>
          <a:noFill/>
        </p:spPr>
        <p:txBody>
          <a:bodyPr wrap="none" rtlCol="0">
            <a:noAutofit/>
          </a:bodyPr>
          <a:lstStyle/>
          <a:p>
            <a:pPr algn="ctr"/>
            <a:r>
              <a:rPr lang="zh-CN" altLang="en-US" sz="5400" dirty="0">
                <a:solidFill>
                  <a:srgbClr val="4A5A69"/>
                </a:solidFill>
                <a:cs typeface="+mn-ea"/>
                <a:sym typeface="+mn-lt"/>
              </a:rPr>
              <a:t>感谢老师一个学期以来的</a:t>
            </a:r>
            <a:endParaRPr lang="zh-CN" altLang="en-US" sz="5400" dirty="0">
              <a:solidFill>
                <a:srgbClr val="4A5A69"/>
              </a:solidFill>
              <a:cs typeface="+mn-ea"/>
              <a:sym typeface="+mn-lt"/>
            </a:endParaRPr>
          </a:p>
          <a:p>
            <a:pPr algn="ctr"/>
            <a:r>
              <a:rPr lang="zh-CN" altLang="en-US" sz="5400" dirty="0">
                <a:solidFill>
                  <a:srgbClr val="4A5A69"/>
                </a:solidFill>
                <a:cs typeface="+mn-ea"/>
                <a:sym typeface="+mn-lt"/>
              </a:rPr>
              <a:t>悉心指导</a:t>
            </a:r>
            <a:endParaRPr lang="zh-CN" altLang="en-US" sz="5400" dirty="0">
              <a:solidFill>
                <a:srgbClr val="4A5A69"/>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08267" y="3014843"/>
            <a:ext cx="1554480" cy="460375"/>
          </a:xfrm>
          <a:prstGeom prst="rect">
            <a:avLst/>
          </a:prstGeom>
          <a:noFill/>
        </p:spPr>
        <p:txBody>
          <a:bodyPr wrap="none" rtlCol="0">
            <a:spAutoFit/>
          </a:bodyPr>
          <a:lstStyle/>
          <a:p>
            <a:r>
              <a:rPr lang="zh-CN" altLang="en-US" sz="2400" b="1" spc="300" dirty="0">
                <a:solidFill>
                  <a:srgbClr val="231E1F"/>
                </a:solidFill>
                <a:cs typeface="+mn-ea"/>
                <a:sym typeface="+mn-lt"/>
              </a:rPr>
              <a:t>项目介绍</a:t>
            </a:r>
            <a:endParaRPr lang="zh-CN" altLang="en-US" sz="2400" b="1" spc="300" dirty="0">
              <a:solidFill>
                <a:srgbClr val="231E1F"/>
              </a:solidFill>
              <a:cs typeface="+mn-ea"/>
              <a:sym typeface="+mn-lt"/>
            </a:endParaRPr>
          </a:p>
        </p:txBody>
      </p:sp>
      <p:sp>
        <p:nvSpPr>
          <p:cNvPr id="3" name="矩形 2"/>
          <p:cNvSpPr/>
          <p:nvPr/>
        </p:nvSpPr>
        <p:spPr>
          <a:xfrm>
            <a:off x="2708267" y="3383861"/>
            <a:ext cx="2271776" cy="299085"/>
          </a:xfrm>
          <a:prstGeom prst="rect">
            <a:avLst/>
          </a:prstGeom>
        </p:spPr>
        <p:txBody>
          <a:bodyPr wrap="square">
            <a:spAutoFit/>
          </a:bodyPr>
          <a:lstStyle/>
          <a:p>
            <a:pPr algn="l">
              <a:lnSpc>
                <a:spcPct val="150000"/>
              </a:lnSpc>
            </a:pPr>
            <a:r>
              <a:rPr lang="en-US" altLang="ko-KR" sz="900">
                <a:solidFill>
                  <a:schemeClr val="tx1">
                    <a:lumMod val="50000"/>
                    <a:lumOff val="50000"/>
                  </a:schemeClr>
                </a:solidFill>
                <a:cs typeface="+mn-ea"/>
                <a:sym typeface="+mn-lt"/>
              </a:rPr>
              <a:t>Introduction</a:t>
            </a:r>
            <a:r>
              <a:rPr lang="en-US" altLang="ko-KR" sz="900" dirty="0">
                <a:solidFill>
                  <a:schemeClr val="tx1">
                    <a:lumMod val="50000"/>
                    <a:lumOff val="50000"/>
                  </a:schemeClr>
                </a:solidFill>
                <a:cs typeface="+mn-ea"/>
                <a:sym typeface="+mn-lt"/>
              </a:rPr>
              <a:t> </a:t>
            </a:r>
            <a:endParaRPr lang="en-US" altLang="ko-KR" sz="900" dirty="0">
              <a:solidFill>
                <a:schemeClr val="tx1">
                  <a:lumMod val="50000"/>
                  <a:lumOff val="50000"/>
                </a:schemeClr>
              </a:solidFill>
              <a:cs typeface="+mn-ea"/>
              <a:sym typeface="+mn-lt"/>
            </a:endParaRPr>
          </a:p>
        </p:txBody>
      </p:sp>
      <p:sp>
        <p:nvSpPr>
          <p:cNvPr id="4" name="文本框 3"/>
          <p:cNvSpPr txBox="1"/>
          <p:nvPr/>
        </p:nvSpPr>
        <p:spPr>
          <a:xfrm>
            <a:off x="1789104" y="3037094"/>
            <a:ext cx="768850" cy="584775"/>
          </a:xfrm>
          <a:prstGeom prst="rect">
            <a:avLst/>
          </a:prstGeom>
          <a:noFill/>
        </p:spPr>
        <p:txBody>
          <a:bodyPr wrap="square" rtlCol="0">
            <a:spAutoFit/>
          </a:bodyPr>
          <a:lstStyle>
            <a:defPPr>
              <a:defRPr lang="zh-CN"/>
            </a:defPPr>
            <a:lvl1pPr algn="r">
              <a:defRPr sz="4000"/>
            </a:lvl1pPr>
          </a:lstStyle>
          <a:p>
            <a:pPr algn="ctr"/>
            <a:r>
              <a:rPr lang="en-US" altLang="zh-CN" sz="3200" dirty="0">
                <a:solidFill>
                  <a:schemeClr val="tx1">
                    <a:lumMod val="95000"/>
                    <a:lumOff val="5000"/>
                  </a:schemeClr>
                </a:solidFill>
                <a:cs typeface="+mn-ea"/>
                <a:sym typeface="+mn-lt"/>
              </a:rPr>
              <a:t>01</a:t>
            </a:r>
            <a:endParaRPr lang="zh-CN" altLang="en-US" sz="3200" dirty="0">
              <a:solidFill>
                <a:schemeClr val="tx1">
                  <a:lumMod val="95000"/>
                  <a:lumOff val="5000"/>
                </a:schemeClr>
              </a:solidFill>
              <a:cs typeface="+mn-ea"/>
              <a:sym typeface="+mn-lt"/>
            </a:endParaRPr>
          </a:p>
        </p:txBody>
      </p:sp>
      <p:sp>
        <p:nvSpPr>
          <p:cNvPr id="5" name="椭圆 4"/>
          <p:cNvSpPr/>
          <p:nvPr/>
        </p:nvSpPr>
        <p:spPr>
          <a:xfrm>
            <a:off x="2514410" y="3267447"/>
            <a:ext cx="138186" cy="138186"/>
          </a:xfrm>
          <a:prstGeom prst="ellipse">
            <a:avLst/>
          </a:prstGeom>
          <a:solidFill>
            <a:srgbClr val="92A3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 name="文本框 5"/>
          <p:cNvSpPr txBox="1"/>
          <p:nvPr/>
        </p:nvSpPr>
        <p:spPr>
          <a:xfrm>
            <a:off x="8131120" y="3014843"/>
            <a:ext cx="1554480" cy="460375"/>
          </a:xfrm>
          <a:prstGeom prst="rect">
            <a:avLst/>
          </a:prstGeom>
          <a:noFill/>
        </p:spPr>
        <p:txBody>
          <a:bodyPr wrap="none" rtlCol="0">
            <a:spAutoFit/>
          </a:bodyPr>
          <a:lstStyle/>
          <a:p>
            <a:r>
              <a:rPr lang="zh-CN" altLang="en-US" sz="2400" b="1" spc="300" dirty="0">
                <a:solidFill>
                  <a:srgbClr val="231E1F"/>
                </a:solidFill>
                <a:cs typeface="+mn-ea"/>
                <a:sym typeface="+mn-lt"/>
              </a:rPr>
              <a:t>创意思路</a:t>
            </a:r>
            <a:endParaRPr lang="zh-CN" altLang="en-US" sz="2400" b="1" spc="300" dirty="0">
              <a:solidFill>
                <a:srgbClr val="231E1F"/>
              </a:solidFill>
              <a:cs typeface="+mn-ea"/>
              <a:sym typeface="+mn-lt"/>
            </a:endParaRPr>
          </a:p>
        </p:txBody>
      </p:sp>
      <p:sp>
        <p:nvSpPr>
          <p:cNvPr id="7" name="矩形 6"/>
          <p:cNvSpPr/>
          <p:nvPr/>
        </p:nvSpPr>
        <p:spPr>
          <a:xfrm>
            <a:off x="8131120" y="3383861"/>
            <a:ext cx="2271776" cy="299085"/>
          </a:xfrm>
          <a:prstGeom prst="rect">
            <a:avLst/>
          </a:prstGeom>
        </p:spPr>
        <p:txBody>
          <a:bodyPr wrap="square">
            <a:spAutoFit/>
          </a:bodyPr>
          <a:lstStyle/>
          <a:p>
            <a:pPr algn="l">
              <a:lnSpc>
                <a:spcPct val="150000"/>
              </a:lnSpc>
            </a:pPr>
            <a:r>
              <a:rPr lang="en-US" altLang="ko-KR" sz="900">
                <a:solidFill>
                  <a:schemeClr val="tx1">
                    <a:lumMod val="50000"/>
                    <a:lumOff val="50000"/>
                  </a:schemeClr>
                </a:solidFill>
                <a:cs typeface="+mn-ea"/>
                <a:sym typeface="+mn-lt"/>
              </a:rPr>
              <a:t>Creative ideas</a:t>
            </a:r>
            <a:endParaRPr lang="en-US" altLang="ko-KR" sz="900">
              <a:solidFill>
                <a:schemeClr val="tx1">
                  <a:lumMod val="50000"/>
                  <a:lumOff val="50000"/>
                </a:schemeClr>
              </a:solidFill>
              <a:cs typeface="+mn-ea"/>
              <a:sym typeface="+mn-lt"/>
            </a:endParaRPr>
          </a:p>
        </p:txBody>
      </p:sp>
      <p:sp>
        <p:nvSpPr>
          <p:cNvPr id="8" name="文本框 7"/>
          <p:cNvSpPr txBox="1"/>
          <p:nvPr/>
        </p:nvSpPr>
        <p:spPr>
          <a:xfrm>
            <a:off x="7211957" y="3037094"/>
            <a:ext cx="768850" cy="584775"/>
          </a:xfrm>
          <a:prstGeom prst="rect">
            <a:avLst/>
          </a:prstGeom>
          <a:noFill/>
        </p:spPr>
        <p:txBody>
          <a:bodyPr wrap="square" rtlCol="0">
            <a:spAutoFit/>
          </a:bodyPr>
          <a:lstStyle>
            <a:defPPr>
              <a:defRPr lang="zh-CN"/>
            </a:defPPr>
            <a:lvl1pPr algn="r">
              <a:defRPr sz="4000"/>
            </a:lvl1pPr>
          </a:lstStyle>
          <a:p>
            <a:pPr algn="ctr"/>
            <a:r>
              <a:rPr lang="en-US" altLang="zh-CN" sz="3200" dirty="0">
                <a:solidFill>
                  <a:schemeClr val="tx1">
                    <a:lumMod val="95000"/>
                    <a:lumOff val="5000"/>
                  </a:schemeClr>
                </a:solidFill>
                <a:cs typeface="+mn-ea"/>
                <a:sym typeface="+mn-lt"/>
              </a:rPr>
              <a:t>02</a:t>
            </a:r>
            <a:endParaRPr lang="zh-CN" altLang="en-US" sz="3200" dirty="0">
              <a:solidFill>
                <a:schemeClr val="tx1">
                  <a:lumMod val="95000"/>
                  <a:lumOff val="5000"/>
                </a:schemeClr>
              </a:solidFill>
              <a:cs typeface="+mn-ea"/>
              <a:sym typeface="+mn-lt"/>
            </a:endParaRPr>
          </a:p>
        </p:txBody>
      </p:sp>
      <p:sp>
        <p:nvSpPr>
          <p:cNvPr id="9" name="椭圆 8"/>
          <p:cNvSpPr/>
          <p:nvPr/>
        </p:nvSpPr>
        <p:spPr>
          <a:xfrm>
            <a:off x="7937263" y="3267447"/>
            <a:ext cx="138186" cy="138186"/>
          </a:xfrm>
          <a:prstGeom prst="ellipse">
            <a:avLst/>
          </a:prstGeom>
          <a:solidFill>
            <a:srgbClr val="92A3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0" name="文本框 9"/>
          <p:cNvSpPr txBox="1"/>
          <p:nvPr/>
        </p:nvSpPr>
        <p:spPr>
          <a:xfrm>
            <a:off x="2708267" y="4496238"/>
            <a:ext cx="1554480" cy="460375"/>
          </a:xfrm>
          <a:prstGeom prst="rect">
            <a:avLst/>
          </a:prstGeom>
          <a:noFill/>
        </p:spPr>
        <p:txBody>
          <a:bodyPr wrap="none" rtlCol="0">
            <a:spAutoFit/>
          </a:bodyPr>
          <a:lstStyle/>
          <a:p>
            <a:r>
              <a:rPr lang="zh-CN" altLang="en-US" sz="2400" b="1" spc="300" dirty="0">
                <a:solidFill>
                  <a:srgbClr val="231E1F"/>
                </a:solidFill>
                <a:cs typeface="+mn-ea"/>
                <a:sym typeface="+mn-lt"/>
              </a:rPr>
              <a:t>项目展示</a:t>
            </a:r>
            <a:endParaRPr lang="zh-CN" altLang="en-US" sz="2400" b="1" spc="300" dirty="0">
              <a:solidFill>
                <a:srgbClr val="231E1F"/>
              </a:solidFill>
              <a:cs typeface="+mn-ea"/>
              <a:sym typeface="+mn-lt"/>
            </a:endParaRPr>
          </a:p>
        </p:txBody>
      </p:sp>
      <p:sp>
        <p:nvSpPr>
          <p:cNvPr id="11" name="矩形 10"/>
          <p:cNvSpPr/>
          <p:nvPr/>
        </p:nvSpPr>
        <p:spPr>
          <a:xfrm>
            <a:off x="2729222" y="4865256"/>
            <a:ext cx="2271776" cy="299085"/>
          </a:xfrm>
          <a:prstGeom prst="rect">
            <a:avLst/>
          </a:prstGeom>
        </p:spPr>
        <p:txBody>
          <a:bodyPr wrap="square">
            <a:spAutoFit/>
          </a:bodyPr>
          <a:lstStyle/>
          <a:p>
            <a:pPr algn="l">
              <a:lnSpc>
                <a:spcPct val="150000"/>
              </a:lnSpc>
            </a:pPr>
            <a:r>
              <a:rPr lang="en-US" altLang="ko-KR" sz="900" dirty="0">
                <a:solidFill>
                  <a:schemeClr val="tx1">
                    <a:lumMod val="50000"/>
                    <a:lumOff val="50000"/>
                  </a:schemeClr>
                </a:solidFill>
                <a:cs typeface="+mn-ea"/>
                <a:sym typeface="+mn-lt"/>
              </a:rPr>
              <a:t>Project Presentation</a:t>
            </a:r>
            <a:endParaRPr lang="en-US" altLang="ko-KR" sz="900" dirty="0">
              <a:solidFill>
                <a:schemeClr val="tx1">
                  <a:lumMod val="50000"/>
                  <a:lumOff val="50000"/>
                </a:schemeClr>
              </a:solidFill>
              <a:cs typeface="+mn-ea"/>
              <a:sym typeface="+mn-lt"/>
            </a:endParaRPr>
          </a:p>
        </p:txBody>
      </p:sp>
      <p:sp>
        <p:nvSpPr>
          <p:cNvPr id="12" name="文本框 11"/>
          <p:cNvSpPr txBox="1"/>
          <p:nvPr/>
        </p:nvSpPr>
        <p:spPr>
          <a:xfrm>
            <a:off x="1789104" y="4518489"/>
            <a:ext cx="768850" cy="584775"/>
          </a:xfrm>
          <a:prstGeom prst="rect">
            <a:avLst/>
          </a:prstGeom>
          <a:noFill/>
        </p:spPr>
        <p:txBody>
          <a:bodyPr wrap="square" rtlCol="0">
            <a:spAutoFit/>
          </a:bodyPr>
          <a:lstStyle>
            <a:defPPr>
              <a:defRPr lang="zh-CN"/>
            </a:defPPr>
            <a:lvl1pPr algn="r">
              <a:defRPr sz="4000"/>
            </a:lvl1pPr>
          </a:lstStyle>
          <a:p>
            <a:pPr algn="ctr"/>
            <a:r>
              <a:rPr lang="en-US" altLang="zh-CN" sz="3200" dirty="0">
                <a:solidFill>
                  <a:schemeClr val="tx1">
                    <a:lumMod val="95000"/>
                    <a:lumOff val="5000"/>
                  </a:schemeClr>
                </a:solidFill>
                <a:cs typeface="+mn-ea"/>
                <a:sym typeface="+mn-lt"/>
              </a:rPr>
              <a:t>03</a:t>
            </a:r>
            <a:endParaRPr lang="zh-CN" altLang="en-US" sz="3200" dirty="0">
              <a:solidFill>
                <a:schemeClr val="tx1">
                  <a:lumMod val="95000"/>
                  <a:lumOff val="5000"/>
                </a:schemeClr>
              </a:solidFill>
              <a:cs typeface="+mn-ea"/>
              <a:sym typeface="+mn-lt"/>
            </a:endParaRPr>
          </a:p>
        </p:txBody>
      </p:sp>
      <p:sp>
        <p:nvSpPr>
          <p:cNvPr id="13" name="椭圆 12"/>
          <p:cNvSpPr/>
          <p:nvPr/>
        </p:nvSpPr>
        <p:spPr>
          <a:xfrm>
            <a:off x="2514410" y="4748842"/>
            <a:ext cx="138186" cy="138186"/>
          </a:xfrm>
          <a:prstGeom prst="ellipse">
            <a:avLst/>
          </a:prstGeom>
          <a:solidFill>
            <a:srgbClr val="92A3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4" name="文本框 13"/>
          <p:cNvSpPr txBox="1"/>
          <p:nvPr/>
        </p:nvSpPr>
        <p:spPr>
          <a:xfrm>
            <a:off x="8131120" y="4496238"/>
            <a:ext cx="1554480" cy="460375"/>
          </a:xfrm>
          <a:prstGeom prst="rect">
            <a:avLst/>
          </a:prstGeom>
          <a:noFill/>
        </p:spPr>
        <p:txBody>
          <a:bodyPr wrap="none" rtlCol="0">
            <a:spAutoFit/>
          </a:bodyPr>
          <a:lstStyle/>
          <a:p>
            <a:r>
              <a:rPr lang="zh-CN" altLang="en-US" sz="2400" b="1" spc="300" dirty="0">
                <a:solidFill>
                  <a:srgbClr val="231E1F"/>
                </a:solidFill>
                <a:cs typeface="+mn-ea"/>
                <a:sym typeface="+mn-lt"/>
              </a:rPr>
              <a:t>成员贡献</a:t>
            </a:r>
            <a:endParaRPr lang="zh-CN" altLang="en-US" sz="2400" b="1" spc="300" dirty="0">
              <a:solidFill>
                <a:srgbClr val="231E1F"/>
              </a:solidFill>
              <a:cs typeface="+mn-ea"/>
              <a:sym typeface="+mn-lt"/>
            </a:endParaRPr>
          </a:p>
        </p:txBody>
      </p:sp>
      <p:sp>
        <p:nvSpPr>
          <p:cNvPr id="15" name="矩形 14"/>
          <p:cNvSpPr/>
          <p:nvPr/>
        </p:nvSpPr>
        <p:spPr>
          <a:xfrm>
            <a:off x="8131120" y="4865256"/>
            <a:ext cx="2271776" cy="299085"/>
          </a:xfrm>
          <a:prstGeom prst="rect">
            <a:avLst/>
          </a:prstGeom>
        </p:spPr>
        <p:txBody>
          <a:bodyPr wrap="square">
            <a:spAutoFit/>
          </a:bodyPr>
          <a:lstStyle/>
          <a:p>
            <a:pPr algn="l">
              <a:lnSpc>
                <a:spcPct val="150000"/>
              </a:lnSpc>
            </a:pPr>
            <a:r>
              <a:rPr lang="en-US" altLang="ko-KR" sz="900">
                <a:solidFill>
                  <a:schemeClr val="tx1">
                    <a:lumMod val="50000"/>
                    <a:lumOff val="50000"/>
                  </a:schemeClr>
                </a:solidFill>
                <a:cs typeface="+mn-ea"/>
                <a:sym typeface="+mn-lt"/>
              </a:rPr>
              <a:t>Contribution</a:t>
            </a:r>
            <a:endParaRPr lang="en-US" altLang="ko-KR" sz="900" dirty="0">
              <a:solidFill>
                <a:schemeClr val="tx1">
                  <a:lumMod val="50000"/>
                  <a:lumOff val="50000"/>
                </a:schemeClr>
              </a:solidFill>
              <a:cs typeface="+mn-ea"/>
              <a:sym typeface="+mn-lt"/>
            </a:endParaRPr>
          </a:p>
        </p:txBody>
      </p:sp>
      <p:sp>
        <p:nvSpPr>
          <p:cNvPr id="16" name="文本框 15"/>
          <p:cNvSpPr txBox="1"/>
          <p:nvPr/>
        </p:nvSpPr>
        <p:spPr>
          <a:xfrm>
            <a:off x="7211957" y="4518489"/>
            <a:ext cx="768850" cy="584775"/>
          </a:xfrm>
          <a:prstGeom prst="rect">
            <a:avLst/>
          </a:prstGeom>
          <a:noFill/>
        </p:spPr>
        <p:txBody>
          <a:bodyPr wrap="square" rtlCol="0">
            <a:spAutoFit/>
          </a:bodyPr>
          <a:lstStyle>
            <a:defPPr>
              <a:defRPr lang="zh-CN"/>
            </a:defPPr>
            <a:lvl1pPr algn="r">
              <a:defRPr sz="4000"/>
            </a:lvl1pPr>
          </a:lstStyle>
          <a:p>
            <a:pPr algn="ctr"/>
            <a:r>
              <a:rPr lang="en-US" altLang="zh-CN" sz="3200" dirty="0">
                <a:solidFill>
                  <a:schemeClr val="tx1">
                    <a:lumMod val="95000"/>
                    <a:lumOff val="5000"/>
                  </a:schemeClr>
                </a:solidFill>
                <a:cs typeface="+mn-ea"/>
                <a:sym typeface="+mn-lt"/>
              </a:rPr>
              <a:t>04</a:t>
            </a:r>
            <a:endParaRPr lang="zh-CN" altLang="en-US" sz="3200" dirty="0">
              <a:solidFill>
                <a:schemeClr val="tx1">
                  <a:lumMod val="95000"/>
                  <a:lumOff val="5000"/>
                </a:schemeClr>
              </a:solidFill>
              <a:cs typeface="+mn-ea"/>
              <a:sym typeface="+mn-lt"/>
            </a:endParaRPr>
          </a:p>
        </p:txBody>
      </p:sp>
      <p:sp>
        <p:nvSpPr>
          <p:cNvPr id="17" name="椭圆 16"/>
          <p:cNvSpPr/>
          <p:nvPr/>
        </p:nvSpPr>
        <p:spPr>
          <a:xfrm>
            <a:off x="7937263" y="4748842"/>
            <a:ext cx="138186" cy="138186"/>
          </a:xfrm>
          <a:prstGeom prst="ellipse">
            <a:avLst/>
          </a:prstGeom>
          <a:solidFill>
            <a:srgbClr val="92A3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8" name="文本框 17"/>
          <p:cNvSpPr txBox="1"/>
          <p:nvPr/>
        </p:nvSpPr>
        <p:spPr>
          <a:xfrm>
            <a:off x="5399335" y="791623"/>
            <a:ext cx="1393330" cy="769441"/>
          </a:xfrm>
          <a:prstGeom prst="rect">
            <a:avLst/>
          </a:prstGeom>
          <a:noFill/>
        </p:spPr>
        <p:txBody>
          <a:bodyPr wrap="none" rtlCol="0">
            <a:spAutoFit/>
          </a:bodyPr>
          <a:lstStyle/>
          <a:p>
            <a:pPr algn="ctr"/>
            <a:r>
              <a:rPr lang="zh-CN" altLang="en-US" sz="4400" b="1" spc="300" dirty="0">
                <a:solidFill>
                  <a:schemeClr val="bg1"/>
                </a:solidFill>
                <a:cs typeface="+mn-ea"/>
                <a:sym typeface="+mn-lt"/>
              </a:rPr>
              <a:t>目录</a:t>
            </a:r>
            <a:endParaRPr lang="zh-CN" altLang="en-US" sz="4400" b="1" spc="300" dirty="0">
              <a:solidFill>
                <a:schemeClr val="bg1"/>
              </a:solidFill>
              <a:cs typeface="+mn-ea"/>
              <a:sym typeface="+mn-lt"/>
            </a:endParaRPr>
          </a:p>
        </p:txBody>
      </p:sp>
      <p:sp>
        <p:nvSpPr>
          <p:cNvPr id="19" name="文本框 18"/>
          <p:cNvSpPr txBox="1"/>
          <p:nvPr/>
        </p:nvSpPr>
        <p:spPr>
          <a:xfrm>
            <a:off x="4920343" y="1580892"/>
            <a:ext cx="2351314" cy="400110"/>
          </a:xfrm>
          <a:prstGeom prst="rect">
            <a:avLst/>
          </a:prstGeom>
          <a:noFill/>
        </p:spPr>
        <p:txBody>
          <a:bodyPr wrap="square" rtlCol="0">
            <a:spAutoFit/>
          </a:bodyPr>
          <a:lstStyle>
            <a:defPPr>
              <a:defRPr lang="zh-CN"/>
            </a:defPPr>
            <a:lvl1pPr algn="r">
              <a:defRPr sz="4000"/>
            </a:lvl1pPr>
          </a:lstStyle>
          <a:p>
            <a:pPr algn="ctr"/>
            <a:r>
              <a:rPr lang="en-US" altLang="zh-CN" sz="2000" dirty="0">
                <a:solidFill>
                  <a:schemeClr val="tx1">
                    <a:lumMod val="95000"/>
                    <a:lumOff val="5000"/>
                  </a:schemeClr>
                </a:solidFill>
                <a:cs typeface="+mn-ea"/>
                <a:sym typeface="+mn-lt"/>
              </a:rPr>
              <a:t>CONTENTS</a:t>
            </a:r>
            <a:endParaRPr lang="zh-CN" altLang="en-US" sz="2000" dirty="0">
              <a:solidFill>
                <a:schemeClr val="tx1">
                  <a:lumMod val="95000"/>
                  <a:lumOff val="500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242820" y="4923790"/>
            <a:ext cx="7604125" cy="583565"/>
          </a:xfrm>
          <a:prstGeom prst="rect">
            <a:avLst/>
          </a:prstGeom>
        </p:spPr>
        <p:txBody>
          <a:bodyPr wrap="square">
            <a:spAutoFit/>
          </a:bodyPr>
          <a:lstStyle/>
          <a:p>
            <a:pPr algn="l"/>
            <a:r>
              <a:rPr lang="en-US" altLang="zh-CN" sz="3200" dirty="0">
                <a:solidFill>
                  <a:srgbClr val="92A3B8"/>
                </a:solidFill>
                <a:cs typeface="+mn-ea"/>
                <a:sym typeface="+mn-lt"/>
              </a:rPr>
              <a:t>Introduction</a:t>
            </a:r>
            <a:endParaRPr lang="en-US" altLang="zh-CN" sz="3200" dirty="0">
              <a:solidFill>
                <a:srgbClr val="92A3B8"/>
              </a:solidFill>
              <a:cs typeface="+mn-ea"/>
              <a:sym typeface="+mn-lt"/>
            </a:endParaRPr>
          </a:p>
        </p:txBody>
      </p:sp>
      <p:sp>
        <p:nvSpPr>
          <p:cNvPr id="4" name="文本框 3"/>
          <p:cNvSpPr txBox="1"/>
          <p:nvPr/>
        </p:nvSpPr>
        <p:spPr>
          <a:xfrm>
            <a:off x="2242820" y="3557905"/>
            <a:ext cx="7740650" cy="1198880"/>
          </a:xfrm>
          <a:prstGeom prst="rect">
            <a:avLst/>
          </a:prstGeom>
          <a:noFill/>
        </p:spPr>
        <p:txBody>
          <a:bodyPr wrap="square" rtlCol="0">
            <a:spAutoFit/>
          </a:bodyPr>
          <a:lstStyle/>
          <a:p>
            <a:pPr algn="l"/>
            <a:r>
              <a:rPr lang="zh-CN" altLang="en-US" sz="7200" spc="300" dirty="0">
                <a:solidFill>
                  <a:srgbClr val="4A5A69"/>
                </a:solidFill>
                <a:cs typeface="+mn-ea"/>
                <a:sym typeface="+mn-lt"/>
              </a:rPr>
              <a:t>项目介绍</a:t>
            </a:r>
            <a:endParaRPr lang="zh-CN" altLang="en-US" sz="7200" spc="300" dirty="0">
              <a:solidFill>
                <a:srgbClr val="4A5A69"/>
              </a:solidFill>
              <a:cs typeface="+mn-ea"/>
              <a:sym typeface="+mn-lt"/>
            </a:endParaRPr>
          </a:p>
        </p:txBody>
      </p:sp>
      <p:sp>
        <p:nvSpPr>
          <p:cNvPr id="8" name="文本框 7"/>
          <p:cNvSpPr txBox="1"/>
          <p:nvPr/>
        </p:nvSpPr>
        <p:spPr>
          <a:xfrm>
            <a:off x="2242820" y="2404110"/>
            <a:ext cx="5487035" cy="1198880"/>
          </a:xfrm>
          <a:prstGeom prst="rect">
            <a:avLst/>
          </a:prstGeom>
          <a:noFill/>
        </p:spPr>
        <p:txBody>
          <a:bodyPr wrap="square" rtlCol="0">
            <a:spAutoFit/>
          </a:bodyPr>
          <a:lstStyle>
            <a:defPPr>
              <a:defRPr lang="zh-CN"/>
            </a:defPPr>
            <a:lvl1pPr algn="r">
              <a:defRPr sz="4000"/>
            </a:lvl1pPr>
          </a:lstStyle>
          <a:p>
            <a:pPr algn="l"/>
            <a:r>
              <a:rPr lang="en-US" altLang="zh-CN" sz="7200" dirty="0">
                <a:solidFill>
                  <a:srgbClr val="92A3B8"/>
                </a:solidFill>
                <a:cs typeface="+mn-ea"/>
                <a:sym typeface="+mn-lt"/>
              </a:rPr>
              <a:t>PART 01</a:t>
            </a:r>
            <a:endParaRPr lang="en-US" altLang="zh-CN" sz="7200" dirty="0">
              <a:solidFill>
                <a:srgbClr val="92A3B8"/>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557352" y="1006830"/>
            <a:ext cx="4674501" cy="2953385"/>
          </a:xfrm>
          <a:prstGeom prst="rect">
            <a:avLst/>
          </a:prstGeom>
          <a:noFill/>
        </p:spPr>
        <p:txBody>
          <a:bodyPr wrap="square" rtlCol="0">
            <a:spAutoFit/>
          </a:bodyPr>
          <a:lstStyle/>
          <a:p>
            <a:pPr indent="0" fontAlgn="auto">
              <a:lnSpc>
                <a:spcPct val="150000"/>
              </a:lnSpc>
            </a:pPr>
            <a:r>
              <a:rPr lang="zh-CN" altLang="en-US" sz="2000" dirty="0">
                <a:solidFill>
                  <a:srgbClr val="4A5A69"/>
                </a:solidFill>
                <a:cs typeface="+mn-ea"/>
                <a:sym typeface="+mn-lt"/>
              </a:rPr>
              <a:t>在当今社会，</a:t>
            </a:r>
            <a:r>
              <a:rPr lang="zh-CN" altLang="en-US" sz="2400" b="1" dirty="0">
                <a:solidFill>
                  <a:srgbClr val="4A5A69"/>
                </a:solidFill>
                <a:cs typeface="+mn-ea"/>
                <a:sym typeface="+mn-lt"/>
              </a:rPr>
              <a:t>年轻人</a:t>
            </a:r>
            <a:r>
              <a:rPr lang="zh-CN" altLang="en-US" sz="2000" dirty="0">
                <a:solidFill>
                  <a:srgbClr val="4A5A69"/>
                </a:solidFill>
                <a:cs typeface="+mn-ea"/>
                <a:sym typeface="+mn-lt"/>
              </a:rPr>
              <a:t>喜欢一边吃饭一边观看视频已成为常见现象。然而，这种情况下操作电脑或浏览视频网站会带来一些困难。佩戴手套或沾满油渍的手使得使用传统的鼠标或键盘进行视频播放变得不便。</a:t>
            </a:r>
            <a:endParaRPr lang="zh-CN" altLang="en-US" sz="2000" dirty="0">
              <a:solidFill>
                <a:srgbClr val="4A5A69"/>
              </a:solidFill>
              <a:cs typeface="+mn-ea"/>
              <a:sym typeface="+mn-lt"/>
            </a:endParaRPr>
          </a:p>
        </p:txBody>
      </p:sp>
      <p:sp>
        <p:nvSpPr>
          <p:cNvPr id="12" name="TextBox 11"/>
          <p:cNvSpPr txBox="1"/>
          <p:nvPr/>
        </p:nvSpPr>
        <p:spPr>
          <a:xfrm>
            <a:off x="829384" y="4603632"/>
            <a:ext cx="3648405" cy="1198880"/>
          </a:xfrm>
          <a:prstGeom prst="rect">
            <a:avLst/>
          </a:prstGeom>
          <a:noFill/>
        </p:spPr>
        <p:txBody>
          <a:bodyPr wrap="square" rtlCol="0">
            <a:spAutoFit/>
          </a:bodyPr>
          <a:lstStyle/>
          <a:p>
            <a:r>
              <a:rPr lang="zh-CN" altLang="en-US" b="1" dirty="0">
                <a:solidFill>
                  <a:schemeClr val="tx1"/>
                </a:solidFill>
                <a:cs typeface="+mn-ea"/>
                <a:sym typeface="+mn-lt"/>
              </a:rPr>
              <a:t>如何在吃饭时还能够毫不影响得继续进行视频操作成为我们思考的问题，并打算开发一款软件来解决这个问题</a:t>
            </a:r>
            <a:endParaRPr lang="zh-CN" altLang="en-US" b="1" dirty="0">
              <a:solidFill>
                <a:schemeClr val="tx1"/>
              </a:solidFill>
              <a:cs typeface="+mn-ea"/>
              <a:sym typeface="+mn-lt"/>
            </a:endParaRPr>
          </a:p>
        </p:txBody>
      </p:sp>
      <p:sp>
        <p:nvSpPr>
          <p:cNvPr id="13" name="文本框 12"/>
          <p:cNvSpPr txBox="1"/>
          <p:nvPr/>
        </p:nvSpPr>
        <p:spPr>
          <a:xfrm>
            <a:off x="5297805" y="82615"/>
            <a:ext cx="1605280" cy="521970"/>
          </a:xfrm>
          <a:prstGeom prst="rect">
            <a:avLst/>
          </a:prstGeom>
          <a:noFill/>
        </p:spPr>
        <p:txBody>
          <a:bodyPr wrap="none" rtlCol="0">
            <a:spAutoFit/>
          </a:bodyPr>
          <a:lstStyle/>
          <a:p>
            <a:pPr algn="ctr"/>
            <a:r>
              <a:rPr lang="zh-CN" altLang="en-US" sz="2800" dirty="0">
                <a:solidFill>
                  <a:srgbClr val="4A5A69"/>
                </a:solidFill>
                <a:cs typeface="+mn-ea"/>
                <a:sym typeface="+mn-lt"/>
              </a:rPr>
              <a:t>项目背景</a:t>
            </a:r>
            <a:endParaRPr lang="zh-CN" altLang="en-US" sz="2800" dirty="0">
              <a:solidFill>
                <a:srgbClr val="4A5A69"/>
              </a:solidFill>
              <a:cs typeface="+mn-ea"/>
              <a:sym typeface="+mn-lt"/>
            </a:endParaRPr>
          </a:p>
        </p:txBody>
      </p:sp>
      <p:sp>
        <p:nvSpPr>
          <p:cNvPr id="14" name="矩形 13"/>
          <p:cNvSpPr/>
          <p:nvPr/>
        </p:nvSpPr>
        <p:spPr>
          <a:xfrm>
            <a:off x="4478318" y="542335"/>
            <a:ext cx="3244254" cy="260350"/>
          </a:xfrm>
          <a:prstGeom prst="rect">
            <a:avLst/>
          </a:prstGeom>
        </p:spPr>
        <p:txBody>
          <a:bodyPr wrap="square">
            <a:spAutoFit/>
          </a:bodyPr>
          <a:lstStyle/>
          <a:p>
            <a:pPr algn="ctr"/>
            <a:r>
              <a:rPr lang="en-US" altLang="zh-CN" sz="1100" dirty="0">
                <a:solidFill>
                  <a:srgbClr val="92A3B8"/>
                </a:solidFill>
                <a:cs typeface="+mn-ea"/>
                <a:sym typeface="+mn-lt"/>
              </a:rPr>
              <a:t>Background</a:t>
            </a:r>
            <a:endParaRPr lang="en-US" altLang="zh-CN" sz="1100" dirty="0">
              <a:solidFill>
                <a:srgbClr val="92A3B8"/>
              </a:solidFill>
              <a:cs typeface="+mn-ea"/>
              <a:sym typeface="+mn-lt"/>
            </a:endParaRPr>
          </a:p>
        </p:txBody>
      </p:sp>
      <p:pic>
        <p:nvPicPr>
          <p:cNvPr id="9" name="图片占位符 8" descr="屏幕截图 2023-06-12 163251"/>
          <p:cNvPicPr>
            <a:picLocks noGrp="1" noChangeAspect="1"/>
          </p:cNvPicPr>
          <p:nvPr>
            <p:ph type="pic" idx="1"/>
          </p:nvPr>
        </p:nvPicPr>
        <p:blipFill>
          <a:blip r:embed="rId1"/>
          <a:srcRect l="7252" t="-1011" r="10454"/>
          <a:stretch>
            <a:fillRect/>
          </a:stretch>
        </p:blipFill>
        <p:spPr>
          <a:xfrm>
            <a:off x="6033135" y="2159000"/>
            <a:ext cx="4633595" cy="3359150"/>
          </a:xfrm>
          <a:prstGeom prst="rect">
            <a:avLst/>
          </a:prstGeom>
        </p:spPr>
      </p:pic>
      <p:sp>
        <p:nvSpPr>
          <p:cNvPr id="5" name="Oval 4"/>
          <p:cNvSpPr/>
          <p:nvPr/>
        </p:nvSpPr>
        <p:spPr>
          <a:xfrm>
            <a:off x="5118675" y="3022909"/>
            <a:ext cx="1632181" cy="1632181"/>
          </a:xfrm>
          <a:prstGeom prst="ellipse">
            <a:avLst/>
          </a:prstGeom>
          <a:solidFill>
            <a:srgbClr val="C1CBD7"/>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cs typeface="+mn-ea"/>
              <a:sym typeface="+mn-lt"/>
            </a:endParaRPr>
          </a:p>
        </p:txBody>
      </p:sp>
      <p:sp>
        <p:nvSpPr>
          <p:cNvPr id="6" name="Block Arc 14"/>
          <p:cNvSpPr/>
          <p:nvPr/>
        </p:nvSpPr>
        <p:spPr>
          <a:xfrm rot="16200000">
            <a:off x="5588837" y="3332761"/>
            <a:ext cx="691860" cy="692315"/>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dirty="0">
              <a:solidFill>
                <a:schemeClr val="tx1"/>
              </a:solidFill>
              <a:cs typeface="+mn-ea"/>
              <a:sym typeface="+mn-lt"/>
            </a:endParaRPr>
          </a:p>
        </p:txBody>
      </p:sp>
      <p:sp>
        <p:nvSpPr>
          <p:cNvPr id="7" name="TextBox 6"/>
          <p:cNvSpPr txBox="1"/>
          <p:nvPr/>
        </p:nvSpPr>
        <p:spPr>
          <a:xfrm>
            <a:off x="5297894" y="4123985"/>
            <a:ext cx="1273743" cy="337185"/>
          </a:xfrm>
          <a:prstGeom prst="rect">
            <a:avLst/>
          </a:prstGeom>
          <a:noFill/>
        </p:spPr>
        <p:txBody>
          <a:bodyPr wrap="square" rtlCol="0">
            <a:spAutoFit/>
          </a:bodyPr>
          <a:lstStyle/>
          <a:p>
            <a:pPr algn="ctr"/>
            <a:r>
              <a:rPr lang="en-US" altLang="ko-KR" sz="1600" b="1" dirty="0">
                <a:solidFill>
                  <a:schemeClr val="bg1"/>
                </a:solidFill>
                <a:cs typeface="+mn-ea"/>
                <a:sym typeface="+mn-lt"/>
              </a:rPr>
              <a:t>Bilibili</a:t>
            </a:r>
            <a:endParaRPr lang="en-US" altLang="ko-KR" sz="1600" b="1" dirty="0">
              <a:solidFill>
                <a:schemeClr val="bg1"/>
              </a:solidFill>
              <a:cs typeface="+mn-ea"/>
              <a:sym typeface="+mn-lt"/>
            </a:endParaRPr>
          </a:p>
        </p:txBody>
      </p:sp>
      <p:pic>
        <p:nvPicPr>
          <p:cNvPr id="100" name="图片 99"/>
          <p:cNvPicPr/>
          <p:nvPr/>
        </p:nvPicPr>
        <p:blipFill>
          <a:blip r:embed="rId2"/>
          <a:stretch>
            <a:fillRect/>
          </a:stretch>
        </p:blipFill>
        <p:spPr>
          <a:xfrm>
            <a:off x="5517515" y="3263900"/>
            <a:ext cx="833755" cy="859790"/>
          </a:xfrm>
          <a:prstGeom prst="rect">
            <a:avLst/>
          </a:prstGeom>
          <a:noFill/>
          <a:ln w="9525">
            <a:noFill/>
          </a:ln>
        </p:spPr>
      </p:pic>
      <p:sp>
        <p:nvSpPr>
          <p:cNvPr id="3" name="文本框 2"/>
          <p:cNvSpPr txBox="1"/>
          <p:nvPr/>
        </p:nvSpPr>
        <p:spPr>
          <a:xfrm>
            <a:off x="5845810" y="1510665"/>
            <a:ext cx="3622675" cy="517525"/>
          </a:xfrm>
          <a:prstGeom prst="rect">
            <a:avLst/>
          </a:prstGeom>
          <a:noFill/>
        </p:spPr>
        <p:txBody>
          <a:bodyPr wrap="square" rtlCol="0">
            <a:noAutofit/>
          </a:bodyPr>
          <a:lstStyle/>
          <a:p>
            <a:r>
              <a:rPr lang="zh-CN" altLang="en-US" sz="2000" b="1" i="1"/>
              <a:t>关键词：</a:t>
            </a:r>
            <a:r>
              <a:rPr lang="zh-CN" altLang="en-US" sz="2000" b="1" i="1">
                <a:sym typeface="+mn-ea"/>
              </a:rPr>
              <a:t>外卖、电子榨菜</a:t>
            </a:r>
            <a:endParaRPr lang="zh-CN" altLang="en-US" sz="2000" b="1" i="1"/>
          </a:p>
          <a:p>
            <a:endParaRPr lang="zh-CN" altLang="en-US" sz="2000" b="1" i="1"/>
          </a:p>
          <a:p>
            <a:endParaRPr lang="zh-CN" altLang="en-US" sz="2000" b="1" i="1"/>
          </a:p>
          <a:p>
            <a:endParaRPr lang="zh-CN" altLang="en-US" sz="2000" b="1" i="1"/>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293360" y="80710"/>
            <a:ext cx="1605280" cy="521970"/>
          </a:xfrm>
          <a:prstGeom prst="rect">
            <a:avLst/>
          </a:prstGeom>
          <a:noFill/>
        </p:spPr>
        <p:txBody>
          <a:bodyPr wrap="none" rtlCol="0">
            <a:spAutoFit/>
          </a:bodyPr>
          <a:lstStyle/>
          <a:p>
            <a:pPr algn="ctr"/>
            <a:r>
              <a:rPr lang="zh-CN" altLang="en-US" sz="2800" dirty="0">
                <a:solidFill>
                  <a:srgbClr val="4A5A69"/>
                </a:solidFill>
                <a:cs typeface="+mn-ea"/>
                <a:sym typeface="+mn-lt"/>
              </a:rPr>
              <a:t>项目描述</a:t>
            </a:r>
            <a:endParaRPr lang="zh-CN" altLang="en-US" sz="2800" dirty="0">
              <a:solidFill>
                <a:srgbClr val="4A5A69"/>
              </a:solidFill>
              <a:cs typeface="+mn-ea"/>
              <a:sym typeface="+mn-lt"/>
            </a:endParaRPr>
          </a:p>
        </p:txBody>
      </p:sp>
      <p:sp>
        <p:nvSpPr>
          <p:cNvPr id="6" name="矩形 5"/>
          <p:cNvSpPr/>
          <p:nvPr/>
        </p:nvSpPr>
        <p:spPr>
          <a:xfrm>
            <a:off x="4473873" y="540430"/>
            <a:ext cx="3244254" cy="260350"/>
          </a:xfrm>
          <a:prstGeom prst="rect">
            <a:avLst/>
          </a:prstGeom>
        </p:spPr>
        <p:txBody>
          <a:bodyPr wrap="square">
            <a:spAutoFit/>
          </a:bodyPr>
          <a:lstStyle/>
          <a:p>
            <a:pPr algn="ctr"/>
            <a:r>
              <a:rPr lang="en-US" altLang="zh-CN" sz="1100" dirty="0">
                <a:solidFill>
                  <a:srgbClr val="92A3B8"/>
                </a:solidFill>
                <a:cs typeface="+mn-ea"/>
                <a:sym typeface="+mn-lt"/>
              </a:rPr>
              <a:t>Description</a:t>
            </a:r>
            <a:endParaRPr lang="en-US" altLang="zh-CN" sz="1100" dirty="0">
              <a:solidFill>
                <a:srgbClr val="92A3B8"/>
              </a:solidFill>
              <a:cs typeface="+mn-ea"/>
              <a:sym typeface="+mn-lt"/>
            </a:endParaRPr>
          </a:p>
        </p:txBody>
      </p:sp>
      <p:grpSp>
        <p:nvGrpSpPr>
          <p:cNvPr id="4" name="Group 6"/>
          <p:cNvGrpSpPr/>
          <p:nvPr/>
        </p:nvGrpSpPr>
        <p:grpSpPr>
          <a:xfrm>
            <a:off x="4967237" y="2594378"/>
            <a:ext cx="1033445" cy="1033445"/>
            <a:chOff x="3563888" y="1923678"/>
            <a:chExt cx="900000" cy="900000"/>
          </a:xfrm>
        </p:grpSpPr>
        <p:sp>
          <p:nvSpPr>
            <p:cNvPr id="7" name="Rectangle 3"/>
            <p:cNvSpPr/>
            <p:nvPr/>
          </p:nvSpPr>
          <p:spPr>
            <a:xfrm>
              <a:off x="3563888" y="1923678"/>
              <a:ext cx="900000" cy="900000"/>
            </a:xfrm>
            <a:prstGeom prst="rect">
              <a:avLst/>
            </a:prstGeom>
            <a:solidFill>
              <a:srgbClr val="C1CB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mn-ea"/>
                <a:sym typeface="+mn-lt"/>
              </a:endParaRPr>
            </a:p>
          </p:txBody>
        </p:sp>
        <p:sp>
          <p:nvSpPr>
            <p:cNvPr id="8" name="Right Triangle 4"/>
            <p:cNvSpPr/>
            <p:nvPr/>
          </p:nvSpPr>
          <p:spPr>
            <a:xfrm rot="16200000">
              <a:off x="3731757" y="2089433"/>
              <a:ext cx="648000" cy="6480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bg1"/>
                </a:solidFill>
                <a:cs typeface="+mn-ea"/>
                <a:sym typeface="+mn-lt"/>
              </a:endParaRPr>
            </a:p>
          </p:txBody>
        </p:sp>
      </p:grpSp>
      <p:grpSp>
        <p:nvGrpSpPr>
          <p:cNvPr id="9" name="Group 7"/>
          <p:cNvGrpSpPr/>
          <p:nvPr/>
        </p:nvGrpSpPr>
        <p:grpSpPr>
          <a:xfrm rot="5400000">
            <a:off x="6127900" y="2305013"/>
            <a:ext cx="1322810" cy="1322810"/>
            <a:chOff x="3563888" y="1923678"/>
            <a:chExt cx="900000" cy="900000"/>
          </a:xfrm>
        </p:grpSpPr>
        <p:sp>
          <p:nvSpPr>
            <p:cNvPr id="10" name="Rectangle 8"/>
            <p:cNvSpPr/>
            <p:nvPr/>
          </p:nvSpPr>
          <p:spPr>
            <a:xfrm>
              <a:off x="3563888" y="1923678"/>
              <a:ext cx="900000" cy="900000"/>
            </a:xfrm>
            <a:prstGeom prst="rect">
              <a:avLst/>
            </a:prstGeom>
            <a:solidFill>
              <a:srgbClr val="4A5A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mn-ea"/>
                <a:sym typeface="+mn-lt"/>
              </a:endParaRPr>
            </a:p>
          </p:txBody>
        </p:sp>
        <p:sp>
          <p:nvSpPr>
            <p:cNvPr id="11" name="Right Triangle 9"/>
            <p:cNvSpPr/>
            <p:nvPr/>
          </p:nvSpPr>
          <p:spPr>
            <a:xfrm rot="16200000">
              <a:off x="3731757" y="2089433"/>
              <a:ext cx="648000" cy="6480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bg1"/>
                </a:solidFill>
                <a:cs typeface="+mn-ea"/>
                <a:sym typeface="+mn-lt"/>
              </a:endParaRPr>
            </a:p>
          </p:txBody>
        </p:sp>
      </p:grpSp>
      <p:grpSp>
        <p:nvGrpSpPr>
          <p:cNvPr id="12" name="Group 10"/>
          <p:cNvGrpSpPr/>
          <p:nvPr/>
        </p:nvGrpSpPr>
        <p:grpSpPr>
          <a:xfrm rot="10800000">
            <a:off x="6127900" y="3756761"/>
            <a:ext cx="826756" cy="826756"/>
            <a:chOff x="3563888" y="1923678"/>
            <a:chExt cx="900000" cy="900000"/>
          </a:xfrm>
        </p:grpSpPr>
        <p:sp>
          <p:nvSpPr>
            <p:cNvPr id="13" name="Rectangle 11"/>
            <p:cNvSpPr/>
            <p:nvPr/>
          </p:nvSpPr>
          <p:spPr>
            <a:xfrm>
              <a:off x="3563888" y="1923678"/>
              <a:ext cx="900000" cy="900000"/>
            </a:xfrm>
            <a:prstGeom prst="rect">
              <a:avLst/>
            </a:prstGeom>
            <a:solidFill>
              <a:srgbClr val="C1CB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mn-ea"/>
                <a:sym typeface="+mn-lt"/>
              </a:endParaRPr>
            </a:p>
          </p:txBody>
        </p:sp>
        <p:sp>
          <p:nvSpPr>
            <p:cNvPr id="14" name="Right Triangle 12"/>
            <p:cNvSpPr/>
            <p:nvPr/>
          </p:nvSpPr>
          <p:spPr>
            <a:xfrm rot="16200000">
              <a:off x="3731757" y="2089433"/>
              <a:ext cx="648000" cy="6480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bg1"/>
                </a:solidFill>
                <a:cs typeface="+mn-ea"/>
                <a:sym typeface="+mn-lt"/>
              </a:endParaRPr>
            </a:p>
          </p:txBody>
        </p:sp>
      </p:grpSp>
      <p:grpSp>
        <p:nvGrpSpPr>
          <p:cNvPr id="15" name="Group 13"/>
          <p:cNvGrpSpPr/>
          <p:nvPr/>
        </p:nvGrpSpPr>
        <p:grpSpPr>
          <a:xfrm rot="16200000">
            <a:off x="4843186" y="3756762"/>
            <a:ext cx="1157497" cy="1157497"/>
            <a:chOff x="3563888" y="1923678"/>
            <a:chExt cx="900000" cy="900000"/>
          </a:xfrm>
        </p:grpSpPr>
        <p:sp>
          <p:nvSpPr>
            <p:cNvPr id="16" name="Rectangle 14"/>
            <p:cNvSpPr/>
            <p:nvPr/>
          </p:nvSpPr>
          <p:spPr>
            <a:xfrm>
              <a:off x="3563888" y="1923678"/>
              <a:ext cx="900000" cy="900000"/>
            </a:xfrm>
            <a:prstGeom prst="rect">
              <a:avLst/>
            </a:prstGeom>
            <a:solidFill>
              <a:srgbClr val="4A5A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mn-ea"/>
                <a:sym typeface="+mn-lt"/>
              </a:endParaRPr>
            </a:p>
          </p:txBody>
        </p:sp>
        <p:sp>
          <p:nvSpPr>
            <p:cNvPr id="17" name="Right Triangle 15"/>
            <p:cNvSpPr/>
            <p:nvPr/>
          </p:nvSpPr>
          <p:spPr>
            <a:xfrm rot="16200000">
              <a:off x="3731757" y="2089433"/>
              <a:ext cx="648000" cy="6480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bg1"/>
                </a:solidFill>
                <a:cs typeface="+mn-ea"/>
                <a:sym typeface="+mn-lt"/>
              </a:endParaRPr>
            </a:p>
          </p:txBody>
        </p:sp>
      </p:grpSp>
      <p:sp>
        <p:nvSpPr>
          <p:cNvPr id="18" name="TextBox 16"/>
          <p:cNvSpPr txBox="1"/>
          <p:nvPr/>
        </p:nvSpPr>
        <p:spPr>
          <a:xfrm>
            <a:off x="5437114" y="3074947"/>
            <a:ext cx="462624" cy="400110"/>
          </a:xfrm>
          <a:prstGeom prst="rect">
            <a:avLst/>
          </a:prstGeom>
          <a:noFill/>
        </p:spPr>
        <p:txBody>
          <a:bodyPr wrap="square" rtlCol="0">
            <a:spAutoFit/>
          </a:bodyPr>
          <a:lstStyle/>
          <a:p>
            <a:pPr algn="ctr"/>
            <a:r>
              <a:rPr lang="en-US" altLang="ko-KR" sz="2000" b="1" dirty="0">
                <a:solidFill>
                  <a:srgbClr val="C1CBD7"/>
                </a:solidFill>
                <a:cs typeface="+mn-ea"/>
                <a:sym typeface="+mn-lt"/>
              </a:rPr>
              <a:t>A</a:t>
            </a:r>
            <a:endParaRPr lang="ko-KR" altLang="en-US" sz="2000" b="1" dirty="0">
              <a:solidFill>
                <a:srgbClr val="C1CBD7"/>
              </a:solidFill>
              <a:cs typeface="+mn-ea"/>
              <a:sym typeface="+mn-lt"/>
            </a:endParaRPr>
          </a:p>
        </p:txBody>
      </p:sp>
      <p:sp>
        <p:nvSpPr>
          <p:cNvPr id="19" name="TextBox 17"/>
          <p:cNvSpPr txBox="1"/>
          <p:nvPr/>
        </p:nvSpPr>
        <p:spPr>
          <a:xfrm>
            <a:off x="6250323" y="3029356"/>
            <a:ext cx="462624" cy="400110"/>
          </a:xfrm>
          <a:prstGeom prst="rect">
            <a:avLst/>
          </a:prstGeom>
          <a:noFill/>
        </p:spPr>
        <p:txBody>
          <a:bodyPr wrap="square" rtlCol="0">
            <a:spAutoFit/>
          </a:bodyPr>
          <a:lstStyle/>
          <a:p>
            <a:pPr algn="ctr"/>
            <a:r>
              <a:rPr lang="en-US" altLang="ko-KR" sz="2000" b="1" dirty="0">
                <a:solidFill>
                  <a:srgbClr val="4A5A69"/>
                </a:solidFill>
                <a:cs typeface="+mn-ea"/>
                <a:sym typeface="+mn-lt"/>
              </a:rPr>
              <a:t>B</a:t>
            </a:r>
            <a:endParaRPr lang="ko-KR" altLang="en-US" sz="2000" b="1" dirty="0">
              <a:solidFill>
                <a:srgbClr val="4A5A69"/>
              </a:solidFill>
              <a:cs typeface="+mn-ea"/>
              <a:sym typeface="+mn-lt"/>
            </a:endParaRPr>
          </a:p>
        </p:txBody>
      </p:sp>
      <p:sp>
        <p:nvSpPr>
          <p:cNvPr id="20" name="TextBox 18"/>
          <p:cNvSpPr txBox="1"/>
          <p:nvPr/>
        </p:nvSpPr>
        <p:spPr>
          <a:xfrm>
            <a:off x="5437114" y="3864964"/>
            <a:ext cx="462624" cy="400110"/>
          </a:xfrm>
          <a:prstGeom prst="rect">
            <a:avLst/>
          </a:prstGeom>
          <a:noFill/>
        </p:spPr>
        <p:txBody>
          <a:bodyPr wrap="square" rtlCol="0">
            <a:spAutoFit/>
          </a:bodyPr>
          <a:lstStyle/>
          <a:p>
            <a:pPr algn="ctr"/>
            <a:r>
              <a:rPr lang="en-US" altLang="ko-KR" sz="2000" b="1" dirty="0">
                <a:solidFill>
                  <a:srgbClr val="4A5A69"/>
                </a:solidFill>
                <a:cs typeface="+mn-ea"/>
                <a:sym typeface="+mn-lt"/>
              </a:rPr>
              <a:t>C</a:t>
            </a:r>
            <a:endParaRPr lang="ko-KR" altLang="en-US" sz="2000" b="1" dirty="0">
              <a:solidFill>
                <a:srgbClr val="4A5A69"/>
              </a:solidFill>
              <a:cs typeface="+mn-ea"/>
              <a:sym typeface="+mn-lt"/>
            </a:endParaRPr>
          </a:p>
        </p:txBody>
      </p:sp>
      <p:sp>
        <p:nvSpPr>
          <p:cNvPr id="21" name="TextBox 19"/>
          <p:cNvSpPr txBox="1"/>
          <p:nvPr/>
        </p:nvSpPr>
        <p:spPr>
          <a:xfrm>
            <a:off x="6141275" y="3775087"/>
            <a:ext cx="462624" cy="400110"/>
          </a:xfrm>
          <a:prstGeom prst="rect">
            <a:avLst/>
          </a:prstGeom>
          <a:noFill/>
        </p:spPr>
        <p:txBody>
          <a:bodyPr wrap="square" rtlCol="0">
            <a:spAutoFit/>
          </a:bodyPr>
          <a:lstStyle/>
          <a:p>
            <a:pPr algn="ctr"/>
            <a:r>
              <a:rPr lang="en-US" altLang="ko-KR" sz="2000" b="1" dirty="0">
                <a:solidFill>
                  <a:srgbClr val="C1CBD7"/>
                </a:solidFill>
                <a:cs typeface="+mn-ea"/>
                <a:sym typeface="+mn-lt"/>
              </a:rPr>
              <a:t>D</a:t>
            </a:r>
            <a:endParaRPr lang="ko-KR" altLang="en-US" sz="2000" b="1" dirty="0">
              <a:solidFill>
                <a:srgbClr val="C1CBD7"/>
              </a:solidFill>
              <a:cs typeface="+mn-ea"/>
              <a:sym typeface="+mn-lt"/>
            </a:endParaRPr>
          </a:p>
        </p:txBody>
      </p:sp>
      <p:sp>
        <p:nvSpPr>
          <p:cNvPr id="22" name="Rectangle 9"/>
          <p:cNvSpPr/>
          <p:nvPr/>
        </p:nvSpPr>
        <p:spPr>
          <a:xfrm>
            <a:off x="5099084" y="2721545"/>
            <a:ext cx="370496" cy="34681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1" fmla="*/ 833935 w 3239999"/>
              <a:gd name="connsiteY0-2" fmla="*/ 22 h 3032924"/>
              <a:gd name="connsiteX1-3" fmla="*/ 1576606 w 3239999"/>
              <a:gd name="connsiteY1-4" fmla="*/ 402054 h 3032924"/>
              <a:gd name="connsiteX2-5" fmla="*/ 1576606 w 3239999"/>
              <a:gd name="connsiteY2-6" fmla="*/ 430441 h 3032924"/>
              <a:gd name="connsiteX3-7" fmla="*/ 1576606 w 3239999"/>
              <a:gd name="connsiteY3-8" fmla="*/ 526981 h 3032924"/>
              <a:gd name="connsiteX4-9" fmla="*/ 1576606 w 3239999"/>
              <a:gd name="connsiteY4-10" fmla="*/ 2765302 h 3032924"/>
              <a:gd name="connsiteX5-11" fmla="*/ 378630 w 3239999"/>
              <a:gd name="connsiteY5-12" fmla="*/ 2472117 h 3032924"/>
              <a:gd name="connsiteX6-13" fmla="*/ 384918 w 3239999"/>
              <a:gd name="connsiteY6-14" fmla="*/ 526981 h 3032924"/>
              <a:gd name="connsiteX7-15" fmla="*/ 239143 w 3239999"/>
              <a:gd name="connsiteY7-16" fmla="*/ 526981 h 3032924"/>
              <a:gd name="connsiteX8-17" fmla="*/ 239143 w 3239999"/>
              <a:gd name="connsiteY8-18" fmla="*/ 2776423 h 3032924"/>
              <a:gd name="connsiteX9-19" fmla="*/ 1576606 w 3239999"/>
              <a:gd name="connsiteY9-20" fmla="*/ 2776423 h 3032924"/>
              <a:gd name="connsiteX10-21" fmla="*/ 1576606 w 3239999"/>
              <a:gd name="connsiteY10-22" fmla="*/ 2778202 h 3032924"/>
              <a:gd name="connsiteX11-23" fmla="*/ 1663394 w 3239999"/>
              <a:gd name="connsiteY11-24" fmla="*/ 2778202 h 3032924"/>
              <a:gd name="connsiteX12-25" fmla="*/ 1663394 w 3239999"/>
              <a:gd name="connsiteY12-26" fmla="*/ 2776423 h 3032924"/>
              <a:gd name="connsiteX13-27" fmla="*/ 3000856 w 3239999"/>
              <a:gd name="connsiteY13-28" fmla="*/ 2776423 h 3032924"/>
              <a:gd name="connsiteX14-29" fmla="*/ 3000856 w 3239999"/>
              <a:gd name="connsiteY14-30" fmla="*/ 526981 h 3032924"/>
              <a:gd name="connsiteX15-31" fmla="*/ 2855082 w 3239999"/>
              <a:gd name="connsiteY15-32" fmla="*/ 526981 h 3032924"/>
              <a:gd name="connsiteX16-33" fmla="*/ 2861369 w 3239999"/>
              <a:gd name="connsiteY16-34" fmla="*/ 2472117 h 3032924"/>
              <a:gd name="connsiteX17-35" fmla="*/ 1663394 w 3239999"/>
              <a:gd name="connsiteY17-36" fmla="*/ 2765302 h 3032924"/>
              <a:gd name="connsiteX18-37" fmla="*/ 1663394 w 3239999"/>
              <a:gd name="connsiteY18-38" fmla="*/ 526981 h 3032924"/>
              <a:gd name="connsiteX19-39" fmla="*/ 1663394 w 3239999"/>
              <a:gd name="connsiteY19-40" fmla="*/ 430441 h 3032924"/>
              <a:gd name="connsiteX20-41" fmla="*/ 1663394 w 3239999"/>
              <a:gd name="connsiteY20-42" fmla="*/ 402054 h 3032924"/>
              <a:gd name="connsiteX21-43" fmla="*/ 2406065 w 3239999"/>
              <a:gd name="connsiteY21-44" fmla="*/ 22 h 3032924"/>
              <a:gd name="connsiteX22-45" fmla="*/ 2853673 w 3239999"/>
              <a:gd name="connsiteY22-46" fmla="*/ 91100 h 3032924"/>
              <a:gd name="connsiteX23-47" fmla="*/ 2854770 w 3239999"/>
              <a:gd name="connsiteY23-48" fmla="*/ 430441 h 3032924"/>
              <a:gd name="connsiteX24-49" fmla="*/ 3120669 w 3239999"/>
              <a:gd name="connsiteY24-50" fmla="*/ 428517 h 3032924"/>
              <a:gd name="connsiteX25-51" fmla="*/ 3120669 w 3239999"/>
              <a:gd name="connsiteY25-52" fmla="*/ 738345 h 3032924"/>
              <a:gd name="connsiteX26-53" fmla="*/ 3239999 w 3239999"/>
              <a:gd name="connsiteY26-54" fmla="*/ 738345 h 3032924"/>
              <a:gd name="connsiteX27-55" fmla="*/ 3239999 w 3239999"/>
              <a:gd name="connsiteY27-56" fmla="*/ 3032924 h 3032924"/>
              <a:gd name="connsiteX28-57" fmla="*/ 0 w 3239999"/>
              <a:gd name="connsiteY28-58" fmla="*/ 3032924 h 3032924"/>
              <a:gd name="connsiteX29-59" fmla="*/ 0 w 3239999"/>
              <a:gd name="connsiteY29-60" fmla="*/ 738345 h 3032924"/>
              <a:gd name="connsiteX30-61" fmla="*/ 102477 w 3239999"/>
              <a:gd name="connsiteY30-62" fmla="*/ 738345 h 3032924"/>
              <a:gd name="connsiteX31-63" fmla="*/ 102477 w 3239999"/>
              <a:gd name="connsiteY31-64" fmla="*/ 428517 h 3032924"/>
              <a:gd name="connsiteX32-65" fmla="*/ 385229 w 3239999"/>
              <a:gd name="connsiteY32-66" fmla="*/ 430441 h 3032924"/>
              <a:gd name="connsiteX33-67" fmla="*/ 386326 w 3239999"/>
              <a:gd name="connsiteY33-68" fmla="*/ 91100 h 3032924"/>
              <a:gd name="connsiteX34-69" fmla="*/ 833935 w 3239999"/>
              <a:gd name="connsiteY34-70" fmla="*/ 22 h 3032924"/>
              <a:gd name="connsiteX0-71" fmla="*/ 833935 w 3239999"/>
              <a:gd name="connsiteY0-72" fmla="*/ 22 h 3032924"/>
              <a:gd name="connsiteX1-73" fmla="*/ 1576606 w 3239999"/>
              <a:gd name="connsiteY1-74" fmla="*/ 402054 h 3032924"/>
              <a:gd name="connsiteX2-75" fmla="*/ 1576606 w 3239999"/>
              <a:gd name="connsiteY2-76" fmla="*/ 430441 h 3032924"/>
              <a:gd name="connsiteX3-77" fmla="*/ 1576606 w 3239999"/>
              <a:gd name="connsiteY3-78" fmla="*/ 526981 h 3032924"/>
              <a:gd name="connsiteX4-79" fmla="*/ 1576606 w 3239999"/>
              <a:gd name="connsiteY4-80" fmla="*/ 2765302 h 3032924"/>
              <a:gd name="connsiteX5-81" fmla="*/ 378630 w 3239999"/>
              <a:gd name="connsiteY5-82" fmla="*/ 2472117 h 3032924"/>
              <a:gd name="connsiteX6-83" fmla="*/ 384918 w 3239999"/>
              <a:gd name="connsiteY6-84" fmla="*/ 526981 h 3032924"/>
              <a:gd name="connsiteX7-85" fmla="*/ 239143 w 3239999"/>
              <a:gd name="connsiteY7-86" fmla="*/ 526981 h 3032924"/>
              <a:gd name="connsiteX8-87" fmla="*/ 239143 w 3239999"/>
              <a:gd name="connsiteY8-88" fmla="*/ 2776423 h 3032924"/>
              <a:gd name="connsiteX9-89" fmla="*/ 1576606 w 3239999"/>
              <a:gd name="connsiteY9-90" fmla="*/ 2776423 h 3032924"/>
              <a:gd name="connsiteX10-91" fmla="*/ 1576606 w 3239999"/>
              <a:gd name="connsiteY10-92" fmla="*/ 2778202 h 3032924"/>
              <a:gd name="connsiteX11-93" fmla="*/ 1663394 w 3239999"/>
              <a:gd name="connsiteY11-94" fmla="*/ 2778202 h 3032924"/>
              <a:gd name="connsiteX12-95" fmla="*/ 1663394 w 3239999"/>
              <a:gd name="connsiteY12-96" fmla="*/ 2776423 h 3032924"/>
              <a:gd name="connsiteX13-97" fmla="*/ 3000856 w 3239999"/>
              <a:gd name="connsiteY13-98" fmla="*/ 2776423 h 3032924"/>
              <a:gd name="connsiteX14-99" fmla="*/ 3000856 w 3239999"/>
              <a:gd name="connsiteY14-100" fmla="*/ 526981 h 3032924"/>
              <a:gd name="connsiteX15-101" fmla="*/ 2855082 w 3239999"/>
              <a:gd name="connsiteY15-102" fmla="*/ 526981 h 3032924"/>
              <a:gd name="connsiteX16-103" fmla="*/ 2861369 w 3239999"/>
              <a:gd name="connsiteY16-104" fmla="*/ 2472117 h 3032924"/>
              <a:gd name="connsiteX17-105" fmla="*/ 1663394 w 3239999"/>
              <a:gd name="connsiteY17-106" fmla="*/ 2765302 h 3032924"/>
              <a:gd name="connsiteX18-107" fmla="*/ 1663394 w 3239999"/>
              <a:gd name="connsiteY18-108" fmla="*/ 526981 h 3032924"/>
              <a:gd name="connsiteX19-109" fmla="*/ 1663394 w 3239999"/>
              <a:gd name="connsiteY19-110" fmla="*/ 430441 h 3032924"/>
              <a:gd name="connsiteX20-111" fmla="*/ 1663394 w 3239999"/>
              <a:gd name="connsiteY20-112" fmla="*/ 402054 h 3032924"/>
              <a:gd name="connsiteX21-113" fmla="*/ 2406065 w 3239999"/>
              <a:gd name="connsiteY21-114" fmla="*/ 22 h 3032924"/>
              <a:gd name="connsiteX22-115" fmla="*/ 2853673 w 3239999"/>
              <a:gd name="connsiteY22-116" fmla="*/ 91100 h 3032924"/>
              <a:gd name="connsiteX23-117" fmla="*/ 2854770 w 3239999"/>
              <a:gd name="connsiteY23-118" fmla="*/ 430441 h 3032924"/>
              <a:gd name="connsiteX24-119" fmla="*/ 3120669 w 3239999"/>
              <a:gd name="connsiteY24-120" fmla="*/ 428517 h 3032924"/>
              <a:gd name="connsiteX25-121" fmla="*/ 3120669 w 3239999"/>
              <a:gd name="connsiteY25-122" fmla="*/ 738345 h 3032924"/>
              <a:gd name="connsiteX26-123" fmla="*/ 3239999 w 3239999"/>
              <a:gd name="connsiteY26-124" fmla="*/ 738345 h 3032924"/>
              <a:gd name="connsiteX27-125" fmla="*/ 3239999 w 3239999"/>
              <a:gd name="connsiteY27-126" fmla="*/ 3032924 h 3032924"/>
              <a:gd name="connsiteX28-127" fmla="*/ 0 w 3239999"/>
              <a:gd name="connsiteY28-128" fmla="*/ 3032924 h 3032924"/>
              <a:gd name="connsiteX29-129" fmla="*/ 0 w 3239999"/>
              <a:gd name="connsiteY29-130" fmla="*/ 738345 h 3032924"/>
              <a:gd name="connsiteX30-131" fmla="*/ 102477 w 3239999"/>
              <a:gd name="connsiteY30-132" fmla="*/ 738345 h 3032924"/>
              <a:gd name="connsiteX31-133" fmla="*/ 102477 w 3239999"/>
              <a:gd name="connsiteY31-134" fmla="*/ 428517 h 3032924"/>
              <a:gd name="connsiteX32-135" fmla="*/ 385229 w 3239999"/>
              <a:gd name="connsiteY32-136" fmla="*/ 430441 h 3032924"/>
              <a:gd name="connsiteX33-137" fmla="*/ 386326 w 3239999"/>
              <a:gd name="connsiteY33-138" fmla="*/ 91100 h 3032924"/>
              <a:gd name="connsiteX34-139" fmla="*/ 833935 w 3239999"/>
              <a:gd name="connsiteY34-140" fmla="*/ 22 h 3032924"/>
              <a:gd name="connsiteX0-141" fmla="*/ 1576606 w 3239999"/>
              <a:gd name="connsiteY0-142" fmla="*/ 2778202 h 3032924"/>
              <a:gd name="connsiteX1-143" fmla="*/ 1663394 w 3239999"/>
              <a:gd name="connsiteY1-144" fmla="*/ 2778202 h 3032924"/>
              <a:gd name="connsiteX2-145" fmla="*/ 1663394 w 3239999"/>
              <a:gd name="connsiteY2-146" fmla="*/ 2776423 h 3032924"/>
              <a:gd name="connsiteX3-147" fmla="*/ 3000856 w 3239999"/>
              <a:gd name="connsiteY3-148" fmla="*/ 2776423 h 3032924"/>
              <a:gd name="connsiteX4-149" fmla="*/ 3000856 w 3239999"/>
              <a:gd name="connsiteY4-150" fmla="*/ 526981 h 3032924"/>
              <a:gd name="connsiteX5-151" fmla="*/ 2855082 w 3239999"/>
              <a:gd name="connsiteY5-152" fmla="*/ 526981 h 3032924"/>
              <a:gd name="connsiteX6-153" fmla="*/ 2861369 w 3239999"/>
              <a:gd name="connsiteY6-154" fmla="*/ 2472117 h 3032924"/>
              <a:gd name="connsiteX7-155" fmla="*/ 1663394 w 3239999"/>
              <a:gd name="connsiteY7-156" fmla="*/ 2765302 h 3032924"/>
              <a:gd name="connsiteX8-157" fmla="*/ 1663394 w 3239999"/>
              <a:gd name="connsiteY8-158" fmla="*/ 526981 h 3032924"/>
              <a:gd name="connsiteX9-159" fmla="*/ 1663394 w 3239999"/>
              <a:gd name="connsiteY9-160" fmla="*/ 430441 h 3032924"/>
              <a:gd name="connsiteX10-161" fmla="*/ 1663394 w 3239999"/>
              <a:gd name="connsiteY10-162" fmla="*/ 402054 h 3032924"/>
              <a:gd name="connsiteX11-163" fmla="*/ 2406065 w 3239999"/>
              <a:gd name="connsiteY11-164" fmla="*/ 22 h 3032924"/>
              <a:gd name="connsiteX12-165" fmla="*/ 2853673 w 3239999"/>
              <a:gd name="connsiteY12-166" fmla="*/ 91100 h 3032924"/>
              <a:gd name="connsiteX13-167" fmla="*/ 2854770 w 3239999"/>
              <a:gd name="connsiteY13-168" fmla="*/ 430441 h 3032924"/>
              <a:gd name="connsiteX14-169" fmla="*/ 3120669 w 3239999"/>
              <a:gd name="connsiteY14-170" fmla="*/ 428517 h 3032924"/>
              <a:gd name="connsiteX15-171" fmla="*/ 3120669 w 3239999"/>
              <a:gd name="connsiteY15-172" fmla="*/ 738345 h 3032924"/>
              <a:gd name="connsiteX16-173" fmla="*/ 3239999 w 3239999"/>
              <a:gd name="connsiteY16-174" fmla="*/ 738345 h 3032924"/>
              <a:gd name="connsiteX17-175" fmla="*/ 3239999 w 3239999"/>
              <a:gd name="connsiteY17-176" fmla="*/ 3032924 h 3032924"/>
              <a:gd name="connsiteX18-177" fmla="*/ 0 w 3239999"/>
              <a:gd name="connsiteY18-178" fmla="*/ 3032924 h 3032924"/>
              <a:gd name="connsiteX19-179" fmla="*/ 0 w 3239999"/>
              <a:gd name="connsiteY19-180" fmla="*/ 738345 h 3032924"/>
              <a:gd name="connsiteX20-181" fmla="*/ 102477 w 3239999"/>
              <a:gd name="connsiteY20-182" fmla="*/ 738345 h 3032924"/>
              <a:gd name="connsiteX21-183" fmla="*/ 102477 w 3239999"/>
              <a:gd name="connsiteY21-184" fmla="*/ 428517 h 3032924"/>
              <a:gd name="connsiteX22-185" fmla="*/ 385229 w 3239999"/>
              <a:gd name="connsiteY22-186" fmla="*/ 430441 h 3032924"/>
              <a:gd name="connsiteX23-187" fmla="*/ 386326 w 3239999"/>
              <a:gd name="connsiteY23-188" fmla="*/ 91100 h 3032924"/>
              <a:gd name="connsiteX24-189" fmla="*/ 833935 w 3239999"/>
              <a:gd name="connsiteY24-190" fmla="*/ 22 h 3032924"/>
              <a:gd name="connsiteX25-191" fmla="*/ 1576606 w 3239999"/>
              <a:gd name="connsiteY25-192" fmla="*/ 402054 h 3032924"/>
              <a:gd name="connsiteX26-193" fmla="*/ 1576606 w 3239999"/>
              <a:gd name="connsiteY26-194" fmla="*/ 430441 h 3032924"/>
              <a:gd name="connsiteX27-195" fmla="*/ 1576606 w 3239999"/>
              <a:gd name="connsiteY27-196" fmla="*/ 526981 h 3032924"/>
              <a:gd name="connsiteX28-197" fmla="*/ 1576606 w 3239999"/>
              <a:gd name="connsiteY28-198" fmla="*/ 2765302 h 3032924"/>
              <a:gd name="connsiteX29-199" fmla="*/ 378630 w 3239999"/>
              <a:gd name="connsiteY29-200" fmla="*/ 2472117 h 3032924"/>
              <a:gd name="connsiteX30-201" fmla="*/ 384918 w 3239999"/>
              <a:gd name="connsiteY30-202" fmla="*/ 526981 h 3032924"/>
              <a:gd name="connsiteX31-203" fmla="*/ 239143 w 3239999"/>
              <a:gd name="connsiteY31-204" fmla="*/ 526981 h 3032924"/>
              <a:gd name="connsiteX32-205" fmla="*/ 239143 w 3239999"/>
              <a:gd name="connsiteY32-206" fmla="*/ 2776423 h 3032924"/>
              <a:gd name="connsiteX33-207" fmla="*/ 1576606 w 3239999"/>
              <a:gd name="connsiteY33-208" fmla="*/ 2776423 h 3032924"/>
              <a:gd name="connsiteX34-209" fmla="*/ 1668046 w 3239999"/>
              <a:gd name="connsiteY34-210" fmla="*/ 2869642 h 3032924"/>
              <a:gd name="connsiteX0-211" fmla="*/ 1576606 w 3239999"/>
              <a:gd name="connsiteY0-212" fmla="*/ 2778202 h 3032924"/>
              <a:gd name="connsiteX1-213" fmla="*/ 1663394 w 3239999"/>
              <a:gd name="connsiteY1-214" fmla="*/ 2778202 h 3032924"/>
              <a:gd name="connsiteX2-215" fmla="*/ 1663394 w 3239999"/>
              <a:gd name="connsiteY2-216" fmla="*/ 2776423 h 3032924"/>
              <a:gd name="connsiteX3-217" fmla="*/ 3000856 w 3239999"/>
              <a:gd name="connsiteY3-218" fmla="*/ 2776423 h 3032924"/>
              <a:gd name="connsiteX4-219" fmla="*/ 3000856 w 3239999"/>
              <a:gd name="connsiteY4-220" fmla="*/ 526981 h 3032924"/>
              <a:gd name="connsiteX5-221" fmla="*/ 2855082 w 3239999"/>
              <a:gd name="connsiteY5-222" fmla="*/ 526981 h 3032924"/>
              <a:gd name="connsiteX6-223" fmla="*/ 2861369 w 3239999"/>
              <a:gd name="connsiteY6-224" fmla="*/ 2472117 h 3032924"/>
              <a:gd name="connsiteX7-225" fmla="*/ 1663394 w 3239999"/>
              <a:gd name="connsiteY7-226" fmla="*/ 2765302 h 3032924"/>
              <a:gd name="connsiteX8-227" fmla="*/ 1663394 w 3239999"/>
              <a:gd name="connsiteY8-228" fmla="*/ 526981 h 3032924"/>
              <a:gd name="connsiteX9-229" fmla="*/ 1663394 w 3239999"/>
              <a:gd name="connsiteY9-230" fmla="*/ 430441 h 3032924"/>
              <a:gd name="connsiteX10-231" fmla="*/ 1663394 w 3239999"/>
              <a:gd name="connsiteY10-232" fmla="*/ 402054 h 3032924"/>
              <a:gd name="connsiteX11-233" fmla="*/ 2406065 w 3239999"/>
              <a:gd name="connsiteY11-234" fmla="*/ 22 h 3032924"/>
              <a:gd name="connsiteX12-235" fmla="*/ 2853673 w 3239999"/>
              <a:gd name="connsiteY12-236" fmla="*/ 91100 h 3032924"/>
              <a:gd name="connsiteX13-237" fmla="*/ 2854770 w 3239999"/>
              <a:gd name="connsiteY13-238" fmla="*/ 430441 h 3032924"/>
              <a:gd name="connsiteX14-239" fmla="*/ 3120669 w 3239999"/>
              <a:gd name="connsiteY14-240" fmla="*/ 428517 h 3032924"/>
              <a:gd name="connsiteX15-241" fmla="*/ 3120669 w 3239999"/>
              <a:gd name="connsiteY15-242" fmla="*/ 738345 h 3032924"/>
              <a:gd name="connsiteX16-243" fmla="*/ 3239999 w 3239999"/>
              <a:gd name="connsiteY16-244" fmla="*/ 738345 h 3032924"/>
              <a:gd name="connsiteX17-245" fmla="*/ 3239999 w 3239999"/>
              <a:gd name="connsiteY17-246" fmla="*/ 3032924 h 3032924"/>
              <a:gd name="connsiteX18-247" fmla="*/ 0 w 3239999"/>
              <a:gd name="connsiteY18-248" fmla="*/ 3032924 h 3032924"/>
              <a:gd name="connsiteX19-249" fmla="*/ 0 w 3239999"/>
              <a:gd name="connsiteY19-250" fmla="*/ 738345 h 3032924"/>
              <a:gd name="connsiteX20-251" fmla="*/ 102477 w 3239999"/>
              <a:gd name="connsiteY20-252" fmla="*/ 738345 h 3032924"/>
              <a:gd name="connsiteX21-253" fmla="*/ 102477 w 3239999"/>
              <a:gd name="connsiteY21-254" fmla="*/ 428517 h 3032924"/>
              <a:gd name="connsiteX22-255" fmla="*/ 385229 w 3239999"/>
              <a:gd name="connsiteY22-256" fmla="*/ 430441 h 3032924"/>
              <a:gd name="connsiteX23-257" fmla="*/ 386326 w 3239999"/>
              <a:gd name="connsiteY23-258" fmla="*/ 91100 h 3032924"/>
              <a:gd name="connsiteX24-259" fmla="*/ 833935 w 3239999"/>
              <a:gd name="connsiteY24-260" fmla="*/ 22 h 3032924"/>
              <a:gd name="connsiteX25-261" fmla="*/ 1576606 w 3239999"/>
              <a:gd name="connsiteY25-262" fmla="*/ 402054 h 3032924"/>
              <a:gd name="connsiteX26-263" fmla="*/ 1576606 w 3239999"/>
              <a:gd name="connsiteY26-264" fmla="*/ 430441 h 3032924"/>
              <a:gd name="connsiteX27-265" fmla="*/ 1576606 w 3239999"/>
              <a:gd name="connsiteY27-266" fmla="*/ 526981 h 3032924"/>
              <a:gd name="connsiteX28-267" fmla="*/ 1576606 w 3239999"/>
              <a:gd name="connsiteY28-268" fmla="*/ 2765302 h 3032924"/>
              <a:gd name="connsiteX29-269" fmla="*/ 378630 w 3239999"/>
              <a:gd name="connsiteY29-270" fmla="*/ 2472117 h 3032924"/>
              <a:gd name="connsiteX30-271" fmla="*/ 384918 w 3239999"/>
              <a:gd name="connsiteY30-272" fmla="*/ 526981 h 3032924"/>
              <a:gd name="connsiteX31-273" fmla="*/ 239143 w 3239999"/>
              <a:gd name="connsiteY31-274" fmla="*/ 526981 h 3032924"/>
              <a:gd name="connsiteX32-275" fmla="*/ 239143 w 3239999"/>
              <a:gd name="connsiteY32-276" fmla="*/ 2776423 h 3032924"/>
              <a:gd name="connsiteX33-277" fmla="*/ 1576606 w 3239999"/>
              <a:gd name="connsiteY33-278" fmla="*/ 2776423 h 3032924"/>
              <a:gd name="connsiteX34-279" fmla="*/ 1668046 w 3239999"/>
              <a:gd name="connsiteY34-280" fmla="*/ 2869642 h 3032924"/>
              <a:gd name="connsiteX0-281" fmla="*/ 1576606 w 3239999"/>
              <a:gd name="connsiteY0-282" fmla="*/ 2778202 h 3032924"/>
              <a:gd name="connsiteX1-283" fmla="*/ 1663394 w 3239999"/>
              <a:gd name="connsiteY1-284" fmla="*/ 2778202 h 3032924"/>
              <a:gd name="connsiteX2-285" fmla="*/ 1663394 w 3239999"/>
              <a:gd name="connsiteY2-286" fmla="*/ 2776423 h 3032924"/>
              <a:gd name="connsiteX3-287" fmla="*/ 3000856 w 3239999"/>
              <a:gd name="connsiteY3-288" fmla="*/ 2776423 h 3032924"/>
              <a:gd name="connsiteX4-289" fmla="*/ 3000856 w 3239999"/>
              <a:gd name="connsiteY4-290" fmla="*/ 526981 h 3032924"/>
              <a:gd name="connsiteX5-291" fmla="*/ 2855082 w 3239999"/>
              <a:gd name="connsiteY5-292" fmla="*/ 526981 h 3032924"/>
              <a:gd name="connsiteX6-293" fmla="*/ 2861369 w 3239999"/>
              <a:gd name="connsiteY6-294" fmla="*/ 2472117 h 3032924"/>
              <a:gd name="connsiteX7-295" fmla="*/ 1663394 w 3239999"/>
              <a:gd name="connsiteY7-296" fmla="*/ 2765302 h 3032924"/>
              <a:gd name="connsiteX8-297" fmla="*/ 1663394 w 3239999"/>
              <a:gd name="connsiteY8-298" fmla="*/ 526981 h 3032924"/>
              <a:gd name="connsiteX9-299" fmla="*/ 1663394 w 3239999"/>
              <a:gd name="connsiteY9-300" fmla="*/ 430441 h 3032924"/>
              <a:gd name="connsiteX10-301" fmla="*/ 1663394 w 3239999"/>
              <a:gd name="connsiteY10-302" fmla="*/ 402054 h 3032924"/>
              <a:gd name="connsiteX11-303" fmla="*/ 2406065 w 3239999"/>
              <a:gd name="connsiteY11-304" fmla="*/ 22 h 3032924"/>
              <a:gd name="connsiteX12-305" fmla="*/ 2853673 w 3239999"/>
              <a:gd name="connsiteY12-306" fmla="*/ 91100 h 3032924"/>
              <a:gd name="connsiteX13-307" fmla="*/ 2854770 w 3239999"/>
              <a:gd name="connsiteY13-308" fmla="*/ 430441 h 3032924"/>
              <a:gd name="connsiteX14-309" fmla="*/ 3120669 w 3239999"/>
              <a:gd name="connsiteY14-310" fmla="*/ 428517 h 3032924"/>
              <a:gd name="connsiteX15-311" fmla="*/ 3120669 w 3239999"/>
              <a:gd name="connsiteY15-312" fmla="*/ 738345 h 3032924"/>
              <a:gd name="connsiteX16-313" fmla="*/ 3239999 w 3239999"/>
              <a:gd name="connsiteY16-314" fmla="*/ 738345 h 3032924"/>
              <a:gd name="connsiteX17-315" fmla="*/ 3239999 w 3239999"/>
              <a:gd name="connsiteY17-316" fmla="*/ 3032924 h 3032924"/>
              <a:gd name="connsiteX18-317" fmla="*/ 0 w 3239999"/>
              <a:gd name="connsiteY18-318" fmla="*/ 3032924 h 3032924"/>
              <a:gd name="connsiteX19-319" fmla="*/ 0 w 3239999"/>
              <a:gd name="connsiteY19-320" fmla="*/ 738345 h 3032924"/>
              <a:gd name="connsiteX20-321" fmla="*/ 102477 w 3239999"/>
              <a:gd name="connsiteY20-322" fmla="*/ 738345 h 3032924"/>
              <a:gd name="connsiteX21-323" fmla="*/ 102477 w 3239999"/>
              <a:gd name="connsiteY21-324" fmla="*/ 428517 h 3032924"/>
              <a:gd name="connsiteX22-325" fmla="*/ 385229 w 3239999"/>
              <a:gd name="connsiteY22-326" fmla="*/ 430441 h 3032924"/>
              <a:gd name="connsiteX23-327" fmla="*/ 386326 w 3239999"/>
              <a:gd name="connsiteY23-328" fmla="*/ 91100 h 3032924"/>
              <a:gd name="connsiteX24-329" fmla="*/ 833935 w 3239999"/>
              <a:gd name="connsiteY24-330" fmla="*/ 22 h 3032924"/>
              <a:gd name="connsiteX25-331" fmla="*/ 1576606 w 3239999"/>
              <a:gd name="connsiteY25-332" fmla="*/ 402054 h 3032924"/>
              <a:gd name="connsiteX26-333" fmla="*/ 1576606 w 3239999"/>
              <a:gd name="connsiteY26-334" fmla="*/ 430441 h 3032924"/>
              <a:gd name="connsiteX27-335" fmla="*/ 1576606 w 3239999"/>
              <a:gd name="connsiteY27-336" fmla="*/ 526981 h 3032924"/>
              <a:gd name="connsiteX28-337" fmla="*/ 1576606 w 3239999"/>
              <a:gd name="connsiteY28-338" fmla="*/ 2765302 h 3032924"/>
              <a:gd name="connsiteX29-339" fmla="*/ 378630 w 3239999"/>
              <a:gd name="connsiteY29-340" fmla="*/ 2472117 h 3032924"/>
              <a:gd name="connsiteX30-341" fmla="*/ 384918 w 3239999"/>
              <a:gd name="connsiteY30-342" fmla="*/ 526981 h 3032924"/>
              <a:gd name="connsiteX31-343" fmla="*/ 239143 w 3239999"/>
              <a:gd name="connsiteY31-344" fmla="*/ 526981 h 3032924"/>
              <a:gd name="connsiteX32-345" fmla="*/ 239143 w 3239999"/>
              <a:gd name="connsiteY32-346" fmla="*/ 2776423 h 3032924"/>
              <a:gd name="connsiteX33-347" fmla="*/ 1576606 w 3239999"/>
              <a:gd name="connsiteY33-348" fmla="*/ 2776423 h 3032924"/>
              <a:gd name="connsiteX34-349" fmla="*/ 1668046 w 3239999"/>
              <a:gd name="connsiteY34-350" fmla="*/ 2869642 h 3032924"/>
              <a:gd name="connsiteX0-351" fmla="*/ 1576606 w 3239999"/>
              <a:gd name="connsiteY0-352" fmla="*/ 2778202 h 3032924"/>
              <a:gd name="connsiteX1-353" fmla="*/ 1663394 w 3239999"/>
              <a:gd name="connsiteY1-354" fmla="*/ 2778202 h 3032924"/>
              <a:gd name="connsiteX2-355" fmla="*/ 1663394 w 3239999"/>
              <a:gd name="connsiteY2-356" fmla="*/ 2776423 h 3032924"/>
              <a:gd name="connsiteX3-357" fmla="*/ 3000856 w 3239999"/>
              <a:gd name="connsiteY3-358" fmla="*/ 2776423 h 3032924"/>
              <a:gd name="connsiteX4-359" fmla="*/ 3000856 w 3239999"/>
              <a:gd name="connsiteY4-360" fmla="*/ 526981 h 3032924"/>
              <a:gd name="connsiteX5-361" fmla="*/ 2855082 w 3239999"/>
              <a:gd name="connsiteY5-362" fmla="*/ 526981 h 3032924"/>
              <a:gd name="connsiteX6-363" fmla="*/ 2861369 w 3239999"/>
              <a:gd name="connsiteY6-364" fmla="*/ 2472117 h 3032924"/>
              <a:gd name="connsiteX7-365" fmla="*/ 1663394 w 3239999"/>
              <a:gd name="connsiteY7-366" fmla="*/ 2765302 h 3032924"/>
              <a:gd name="connsiteX8-367" fmla="*/ 1663394 w 3239999"/>
              <a:gd name="connsiteY8-368" fmla="*/ 526981 h 3032924"/>
              <a:gd name="connsiteX9-369" fmla="*/ 1663394 w 3239999"/>
              <a:gd name="connsiteY9-370" fmla="*/ 430441 h 3032924"/>
              <a:gd name="connsiteX10-371" fmla="*/ 1663394 w 3239999"/>
              <a:gd name="connsiteY10-372" fmla="*/ 402054 h 3032924"/>
              <a:gd name="connsiteX11-373" fmla="*/ 2406065 w 3239999"/>
              <a:gd name="connsiteY11-374" fmla="*/ 22 h 3032924"/>
              <a:gd name="connsiteX12-375" fmla="*/ 2853673 w 3239999"/>
              <a:gd name="connsiteY12-376" fmla="*/ 91100 h 3032924"/>
              <a:gd name="connsiteX13-377" fmla="*/ 2854770 w 3239999"/>
              <a:gd name="connsiteY13-378" fmla="*/ 430441 h 3032924"/>
              <a:gd name="connsiteX14-379" fmla="*/ 3120669 w 3239999"/>
              <a:gd name="connsiteY14-380" fmla="*/ 428517 h 3032924"/>
              <a:gd name="connsiteX15-381" fmla="*/ 3120669 w 3239999"/>
              <a:gd name="connsiteY15-382" fmla="*/ 738345 h 3032924"/>
              <a:gd name="connsiteX16-383" fmla="*/ 3239999 w 3239999"/>
              <a:gd name="connsiteY16-384" fmla="*/ 738345 h 3032924"/>
              <a:gd name="connsiteX17-385" fmla="*/ 3239999 w 3239999"/>
              <a:gd name="connsiteY17-386" fmla="*/ 3032924 h 3032924"/>
              <a:gd name="connsiteX18-387" fmla="*/ 0 w 3239999"/>
              <a:gd name="connsiteY18-388" fmla="*/ 3032924 h 3032924"/>
              <a:gd name="connsiteX19-389" fmla="*/ 0 w 3239999"/>
              <a:gd name="connsiteY19-390" fmla="*/ 738345 h 3032924"/>
              <a:gd name="connsiteX20-391" fmla="*/ 102477 w 3239999"/>
              <a:gd name="connsiteY20-392" fmla="*/ 738345 h 3032924"/>
              <a:gd name="connsiteX21-393" fmla="*/ 102477 w 3239999"/>
              <a:gd name="connsiteY21-394" fmla="*/ 428517 h 3032924"/>
              <a:gd name="connsiteX22-395" fmla="*/ 385229 w 3239999"/>
              <a:gd name="connsiteY22-396" fmla="*/ 430441 h 3032924"/>
              <a:gd name="connsiteX23-397" fmla="*/ 386326 w 3239999"/>
              <a:gd name="connsiteY23-398" fmla="*/ 91100 h 3032924"/>
              <a:gd name="connsiteX24-399" fmla="*/ 833935 w 3239999"/>
              <a:gd name="connsiteY24-400" fmla="*/ 22 h 3032924"/>
              <a:gd name="connsiteX25-401" fmla="*/ 1576606 w 3239999"/>
              <a:gd name="connsiteY25-402" fmla="*/ 402054 h 3032924"/>
              <a:gd name="connsiteX26-403" fmla="*/ 1576606 w 3239999"/>
              <a:gd name="connsiteY26-404" fmla="*/ 430441 h 3032924"/>
              <a:gd name="connsiteX27-405" fmla="*/ 1576606 w 3239999"/>
              <a:gd name="connsiteY27-406" fmla="*/ 526981 h 3032924"/>
              <a:gd name="connsiteX28-407" fmla="*/ 1576606 w 3239999"/>
              <a:gd name="connsiteY28-408" fmla="*/ 2765302 h 3032924"/>
              <a:gd name="connsiteX29-409" fmla="*/ 378630 w 3239999"/>
              <a:gd name="connsiteY29-410" fmla="*/ 2472117 h 3032924"/>
              <a:gd name="connsiteX30-411" fmla="*/ 384918 w 3239999"/>
              <a:gd name="connsiteY30-412" fmla="*/ 526981 h 3032924"/>
              <a:gd name="connsiteX31-413" fmla="*/ 239143 w 3239999"/>
              <a:gd name="connsiteY31-414" fmla="*/ 526981 h 3032924"/>
              <a:gd name="connsiteX32-415" fmla="*/ 239143 w 3239999"/>
              <a:gd name="connsiteY32-416" fmla="*/ 2776423 h 3032924"/>
              <a:gd name="connsiteX33-417" fmla="*/ 1576606 w 3239999"/>
              <a:gd name="connsiteY33-418" fmla="*/ 2776423 h 3032924"/>
              <a:gd name="connsiteX34-419" fmla="*/ 1668046 w 3239999"/>
              <a:gd name="connsiteY34-420" fmla="*/ 2869642 h 3032924"/>
              <a:gd name="connsiteX0-421" fmla="*/ 1576606 w 3239999"/>
              <a:gd name="connsiteY0-422" fmla="*/ 2778202 h 3032924"/>
              <a:gd name="connsiteX1-423" fmla="*/ 1663394 w 3239999"/>
              <a:gd name="connsiteY1-424" fmla="*/ 2778202 h 3032924"/>
              <a:gd name="connsiteX2-425" fmla="*/ 1663394 w 3239999"/>
              <a:gd name="connsiteY2-426" fmla="*/ 2776423 h 3032924"/>
              <a:gd name="connsiteX3-427" fmla="*/ 3000856 w 3239999"/>
              <a:gd name="connsiteY3-428" fmla="*/ 2776423 h 3032924"/>
              <a:gd name="connsiteX4-429" fmla="*/ 3000856 w 3239999"/>
              <a:gd name="connsiteY4-430" fmla="*/ 526981 h 3032924"/>
              <a:gd name="connsiteX5-431" fmla="*/ 2855082 w 3239999"/>
              <a:gd name="connsiteY5-432" fmla="*/ 526981 h 3032924"/>
              <a:gd name="connsiteX6-433" fmla="*/ 2861369 w 3239999"/>
              <a:gd name="connsiteY6-434" fmla="*/ 2472117 h 3032924"/>
              <a:gd name="connsiteX7-435" fmla="*/ 1663394 w 3239999"/>
              <a:gd name="connsiteY7-436" fmla="*/ 2765302 h 3032924"/>
              <a:gd name="connsiteX8-437" fmla="*/ 1663394 w 3239999"/>
              <a:gd name="connsiteY8-438" fmla="*/ 526981 h 3032924"/>
              <a:gd name="connsiteX9-439" fmla="*/ 1663394 w 3239999"/>
              <a:gd name="connsiteY9-440" fmla="*/ 430441 h 3032924"/>
              <a:gd name="connsiteX10-441" fmla="*/ 1663394 w 3239999"/>
              <a:gd name="connsiteY10-442" fmla="*/ 402054 h 3032924"/>
              <a:gd name="connsiteX11-443" fmla="*/ 2406065 w 3239999"/>
              <a:gd name="connsiteY11-444" fmla="*/ 22 h 3032924"/>
              <a:gd name="connsiteX12-445" fmla="*/ 2853673 w 3239999"/>
              <a:gd name="connsiteY12-446" fmla="*/ 91100 h 3032924"/>
              <a:gd name="connsiteX13-447" fmla="*/ 2854770 w 3239999"/>
              <a:gd name="connsiteY13-448" fmla="*/ 430441 h 3032924"/>
              <a:gd name="connsiteX14-449" fmla="*/ 3120669 w 3239999"/>
              <a:gd name="connsiteY14-450" fmla="*/ 428517 h 3032924"/>
              <a:gd name="connsiteX15-451" fmla="*/ 3120669 w 3239999"/>
              <a:gd name="connsiteY15-452" fmla="*/ 738345 h 3032924"/>
              <a:gd name="connsiteX16-453" fmla="*/ 3239999 w 3239999"/>
              <a:gd name="connsiteY16-454" fmla="*/ 738345 h 3032924"/>
              <a:gd name="connsiteX17-455" fmla="*/ 3239999 w 3239999"/>
              <a:gd name="connsiteY17-456" fmla="*/ 3032924 h 3032924"/>
              <a:gd name="connsiteX18-457" fmla="*/ 0 w 3239999"/>
              <a:gd name="connsiteY18-458" fmla="*/ 3032924 h 3032924"/>
              <a:gd name="connsiteX19-459" fmla="*/ 0 w 3239999"/>
              <a:gd name="connsiteY19-460" fmla="*/ 738345 h 3032924"/>
              <a:gd name="connsiteX20-461" fmla="*/ 102477 w 3239999"/>
              <a:gd name="connsiteY20-462" fmla="*/ 738345 h 3032924"/>
              <a:gd name="connsiteX21-463" fmla="*/ 102477 w 3239999"/>
              <a:gd name="connsiteY21-464" fmla="*/ 428517 h 3032924"/>
              <a:gd name="connsiteX22-465" fmla="*/ 385229 w 3239999"/>
              <a:gd name="connsiteY22-466" fmla="*/ 430441 h 3032924"/>
              <a:gd name="connsiteX23-467" fmla="*/ 386326 w 3239999"/>
              <a:gd name="connsiteY23-468" fmla="*/ 91100 h 3032924"/>
              <a:gd name="connsiteX24-469" fmla="*/ 833935 w 3239999"/>
              <a:gd name="connsiteY24-470" fmla="*/ 22 h 3032924"/>
              <a:gd name="connsiteX25-471" fmla="*/ 1576606 w 3239999"/>
              <a:gd name="connsiteY25-472" fmla="*/ 402054 h 3032924"/>
              <a:gd name="connsiteX26-473" fmla="*/ 1576606 w 3239999"/>
              <a:gd name="connsiteY26-474" fmla="*/ 430441 h 3032924"/>
              <a:gd name="connsiteX27-475" fmla="*/ 1576606 w 3239999"/>
              <a:gd name="connsiteY27-476" fmla="*/ 526981 h 3032924"/>
              <a:gd name="connsiteX28-477" fmla="*/ 1576606 w 3239999"/>
              <a:gd name="connsiteY28-478" fmla="*/ 2765302 h 3032924"/>
              <a:gd name="connsiteX29-479" fmla="*/ 378630 w 3239999"/>
              <a:gd name="connsiteY29-480" fmla="*/ 2472117 h 3032924"/>
              <a:gd name="connsiteX30-481" fmla="*/ 384918 w 3239999"/>
              <a:gd name="connsiteY30-482" fmla="*/ 526981 h 3032924"/>
              <a:gd name="connsiteX31-483" fmla="*/ 239143 w 3239999"/>
              <a:gd name="connsiteY31-484" fmla="*/ 526981 h 3032924"/>
              <a:gd name="connsiteX32-485" fmla="*/ 239143 w 3239999"/>
              <a:gd name="connsiteY32-486" fmla="*/ 2776423 h 3032924"/>
              <a:gd name="connsiteX33-487" fmla="*/ 1576606 w 3239999"/>
              <a:gd name="connsiteY33-488" fmla="*/ 2776423 h 3032924"/>
              <a:gd name="connsiteX34-489" fmla="*/ 1668046 w 3239999"/>
              <a:gd name="connsiteY34-490" fmla="*/ 2869642 h 3032924"/>
              <a:gd name="connsiteX0-491" fmla="*/ 1576606 w 3239999"/>
              <a:gd name="connsiteY0-492" fmla="*/ 2778202 h 3032924"/>
              <a:gd name="connsiteX1-493" fmla="*/ 1663394 w 3239999"/>
              <a:gd name="connsiteY1-494" fmla="*/ 2778202 h 3032924"/>
              <a:gd name="connsiteX2-495" fmla="*/ 1663394 w 3239999"/>
              <a:gd name="connsiteY2-496" fmla="*/ 2776423 h 3032924"/>
              <a:gd name="connsiteX3-497" fmla="*/ 3000856 w 3239999"/>
              <a:gd name="connsiteY3-498" fmla="*/ 2776423 h 3032924"/>
              <a:gd name="connsiteX4-499" fmla="*/ 3000856 w 3239999"/>
              <a:gd name="connsiteY4-500" fmla="*/ 526981 h 3032924"/>
              <a:gd name="connsiteX5-501" fmla="*/ 2855082 w 3239999"/>
              <a:gd name="connsiteY5-502" fmla="*/ 526981 h 3032924"/>
              <a:gd name="connsiteX6-503" fmla="*/ 2861369 w 3239999"/>
              <a:gd name="connsiteY6-504" fmla="*/ 2472117 h 3032924"/>
              <a:gd name="connsiteX7-505" fmla="*/ 1663394 w 3239999"/>
              <a:gd name="connsiteY7-506" fmla="*/ 2765302 h 3032924"/>
              <a:gd name="connsiteX8-507" fmla="*/ 1663394 w 3239999"/>
              <a:gd name="connsiteY8-508" fmla="*/ 526981 h 3032924"/>
              <a:gd name="connsiteX9-509" fmla="*/ 1663394 w 3239999"/>
              <a:gd name="connsiteY9-510" fmla="*/ 430441 h 3032924"/>
              <a:gd name="connsiteX10-511" fmla="*/ 1663394 w 3239999"/>
              <a:gd name="connsiteY10-512" fmla="*/ 402054 h 3032924"/>
              <a:gd name="connsiteX11-513" fmla="*/ 2406065 w 3239999"/>
              <a:gd name="connsiteY11-514" fmla="*/ 22 h 3032924"/>
              <a:gd name="connsiteX12-515" fmla="*/ 2853673 w 3239999"/>
              <a:gd name="connsiteY12-516" fmla="*/ 91100 h 3032924"/>
              <a:gd name="connsiteX13-517" fmla="*/ 2854770 w 3239999"/>
              <a:gd name="connsiteY13-518" fmla="*/ 430441 h 3032924"/>
              <a:gd name="connsiteX14-519" fmla="*/ 3120669 w 3239999"/>
              <a:gd name="connsiteY14-520" fmla="*/ 428517 h 3032924"/>
              <a:gd name="connsiteX15-521" fmla="*/ 3120669 w 3239999"/>
              <a:gd name="connsiteY15-522" fmla="*/ 738345 h 3032924"/>
              <a:gd name="connsiteX16-523" fmla="*/ 3239999 w 3239999"/>
              <a:gd name="connsiteY16-524" fmla="*/ 738345 h 3032924"/>
              <a:gd name="connsiteX17-525" fmla="*/ 3239999 w 3239999"/>
              <a:gd name="connsiteY17-526" fmla="*/ 3032924 h 3032924"/>
              <a:gd name="connsiteX18-527" fmla="*/ 0 w 3239999"/>
              <a:gd name="connsiteY18-528" fmla="*/ 3032924 h 3032924"/>
              <a:gd name="connsiteX19-529" fmla="*/ 0 w 3239999"/>
              <a:gd name="connsiteY19-530" fmla="*/ 738345 h 3032924"/>
              <a:gd name="connsiteX20-531" fmla="*/ 102477 w 3239999"/>
              <a:gd name="connsiteY20-532" fmla="*/ 738345 h 3032924"/>
              <a:gd name="connsiteX21-533" fmla="*/ 102477 w 3239999"/>
              <a:gd name="connsiteY21-534" fmla="*/ 428517 h 3032924"/>
              <a:gd name="connsiteX22-535" fmla="*/ 385229 w 3239999"/>
              <a:gd name="connsiteY22-536" fmla="*/ 430441 h 3032924"/>
              <a:gd name="connsiteX23-537" fmla="*/ 386326 w 3239999"/>
              <a:gd name="connsiteY23-538" fmla="*/ 91100 h 3032924"/>
              <a:gd name="connsiteX24-539" fmla="*/ 833935 w 3239999"/>
              <a:gd name="connsiteY24-540" fmla="*/ 22 h 3032924"/>
              <a:gd name="connsiteX25-541" fmla="*/ 1576606 w 3239999"/>
              <a:gd name="connsiteY25-542" fmla="*/ 402054 h 3032924"/>
              <a:gd name="connsiteX26-543" fmla="*/ 1576606 w 3239999"/>
              <a:gd name="connsiteY26-544" fmla="*/ 430441 h 3032924"/>
              <a:gd name="connsiteX27-545" fmla="*/ 1576606 w 3239999"/>
              <a:gd name="connsiteY27-546" fmla="*/ 526981 h 3032924"/>
              <a:gd name="connsiteX28-547" fmla="*/ 1576606 w 3239999"/>
              <a:gd name="connsiteY28-548" fmla="*/ 2765302 h 3032924"/>
              <a:gd name="connsiteX29-549" fmla="*/ 378630 w 3239999"/>
              <a:gd name="connsiteY29-550" fmla="*/ 2472117 h 3032924"/>
              <a:gd name="connsiteX30-551" fmla="*/ 384918 w 3239999"/>
              <a:gd name="connsiteY30-552" fmla="*/ 526981 h 3032924"/>
              <a:gd name="connsiteX31-553" fmla="*/ 239143 w 3239999"/>
              <a:gd name="connsiteY31-554" fmla="*/ 526981 h 3032924"/>
              <a:gd name="connsiteX32-555" fmla="*/ 239143 w 3239999"/>
              <a:gd name="connsiteY32-556" fmla="*/ 2776423 h 3032924"/>
              <a:gd name="connsiteX33-557" fmla="*/ 1576606 w 3239999"/>
              <a:gd name="connsiteY33-558" fmla="*/ 2776423 h 3032924"/>
              <a:gd name="connsiteX34-559" fmla="*/ 1668046 w 3239999"/>
              <a:gd name="connsiteY34-560" fmla="*/ 2869642 h 3032924"/>
              <a:gd name="connsiteX0-561" fmla="*/ 1576606 w 3239999"/>
              <a:gd name="connsiteY0-562" fmla="*/ 2778202 h 3032924"/>
              <a:gd name="connsiteX1-563" fmla="*/ 1663394 w 3239999"/>
              <a:gd name="connsiteY1-564" fmla="*/ 2778202 h 3032924"/>
              <a:gd name="connsiteX2-565" fmla="*/ 1663394 w 3239999"/>
              <a:gd name="connsiteY2-566" fmla="*/ 2776423 h 3032924"/>
              <a:gd name="connsiteX3-567" fmla="*/ 3000856 w 3239999"/>
              <a:gd name="connsiteY3-568" fmla="*/ 2776423 h 3032924"/>
              <a:gd name="connsiteX4-569" fmla="*/ 3000856 w 3239999"/>
              <a:gd name="connsiteY4-570" fmla="*/ 526981 h 3032924"/>
              <a:gd name="connsiteX5-571" fmla="*/ 2855082 w 3239999"/>
              <a:gd name="connsiteY5-572" fmla="*/ 526981 h 3032924"/>
              <a:gd name="connsiteX6-573" fmla="*/ 2861369 w 3239999"/>
              <a:gd name="connsiteY6-574" fmla="*/ 2472117 h 3032924"/>
              <a:gd name="connsiteX7-575" fmla="*/ 1663394 w 3239999"/>
              <a:gd name="connsiteY7-576" fmla="*/ 2765302 h 3032924"/>
              <a:gd name="connsiteX8-577" fmla="*/ 1663394 w 3239999"/>
              <a:gd name="connsiteY8-578" fmla="*/ 526981 h 3032924"/>
              <a:gd name="connsiteX9-579" fmla="*/ 1663394 w 3239999"/>
              <a:gd name="connsiteY9-580" fmla="*/ 430441 h 3032924"/>
              <a:gd name="connsiteX10-581" fmla="*/ 1663394 w 3239999"/>
              <a:gd name="connsiteY10-582" fmla="*/ 402054 h 3032924"/>
              <a:gd name="connsiteX11-583" fmla="*/ 2406065 w 3239999"/>
              <a:gd name="connsiteY11-584" fmla="*/ 22 h 3032924"/>
              <a:gd name="connsiteX12-585" fmla="*/ 2853673 w 3239999"/>
              <a:gd name="connsiteY12-586" fmla="*/ 91100 h 3032924"/>
              <a:gd name="connsiteX13-587" fmla="*/ 2854770 w 3239999"/>
              <a:gd name="connsiteY13-588" fmla="*/ 430441 h 3032924"/>
              <a:gd name="connsiteX14-589" fmla="*/ 3120669 w 3239999"/>
              <a:gd name="connsiteY14-590" fmla="*/ 428517 h 3032924"/>
              <a:gd name="connsiteX15-591" fmla="*/ 3120669 w 3239999"/>
              <a:gd name="connsiteY15-592" fmla="*/ 738345 h 3032924"/>
              <a:gd name="connsiteX16-593" fmla="*/ 3239999 w 3239999"/>
              <a:gd name="connsiteY16-594" fmla="*/ 738345 h 3032924"/>
              <a:gd name="connsiteX17-595" fmla="*/ 3239999 w 3239999"/>
              <a:gd name="connsiteY17-596" fmla="*/ 3032924 h 3032924"/>
              <a:gd name="connsiteX18-597" fmla="*/ 0 w 3239999"/>
              <a:gd name="connsiteY18-598" fmla="*/ 3032924 h 3032924"/>
              <a:gd name="connsiteX19-599" fmla="*/ 0 w 3239999"/>
              <a:gd name="connsiteY19-600" fmla="*/ 738345 h 3032924"/>
              <a:gd name="connsiteX20-601" fmla="*/ 102477 w 3239999"/>
              <a:gd name="connsiteY20-602" fmla="*/ 738345 h 3032924"/>
              <a:gd name="connsiteX21-603" fmla="*/ 102477 w 3239999"/>
              <a:gd name="connsiteY21-604" fmla="*/ 428517 h 3032924"/>
              <a:gd name="connsiteX22-605" fmla="*/ 385229 w 3239999"/>
              <a:gd name="connsiteY22-606" fmla="*/ 430441 h 3032924"/>
              <a:gd name="connsiteX23-607" fmla="*/ 386326 w 3239999"/>
              <a:gd name="connsiteY23-608" fmla="*/ 91100 h 3032924"/>
              <a:gd name="connsiteX24-609" fmla="*/ 833935 w 3239999"/>
              <a:gd name="connsiteY24-610" fmla="*/ 22 h 3032924"/>
              <a:gd name="connsiteX25-611" fmla="*/ 1576606 w 3239999"/>
              <a:gd name="connsiteY25-612" fmla="*/ 402054 h 3032924"/>
              <a:gd name="connsiteX26-613" fmla="*/ 1576606 w 3239999"/>
              <a:gd name="connsiteY26-614" fmla="*/ 430441 h 3032924"/>
              <a:gd name="connsiteX27-615" fmla="*/ 1576606 w 3239999"/>
              <a:gd name="connsiteY27-616" fmla="*/ 526981 h 3032924"/>
              <a:gd name="connsiteX28-617" fmla="*/ 1576606 w 3239999"/>
              <a:gd name="connsiteY28-618" fmla="*/ 2765302 h 3032924"/>
              <a:gd name="connsiteX29-619" fmla="*/ 378630 w 3239999"/>
              <a:gd name="connsiteY29-620" fmla="*/ 2472117 h 3032924"/>
              <a:gd name="connsiteX30-621" fmla="*/ 384918 w 3239999"/>
              <a:gd name="connsiteY30-622" fmla="*/ 526981 h 3032924"/>
              <a:gd name="connsiteX31-623" fmla="*/ 239143 w 3239999"/>
              <a:gd name="connsiteY31-624" fmla="*/ 526981 h 3032924"/>
              <a:gd name="connsiteX32-625" fmla="*/ 239143 w 3239999"/>
              <a:gd name="connsiteY32-626" fmla="*/ 2776423 h 3032924"/>
              <a:gd name="connsiteX33-627" fmla="*/ 1576606 w 3239999"/>
              <a:gd name="connsiteY33-628" fmla="*/ 2776423 h 3032924"/>
              <a:gd name="connsiteX34-629" fmla="*/ 1668046 w 3239999"/>
              <a:gd name="connsiteY34-630" fmla="*/ 2869642 h 3032924"/>
              <a:gd name="connsiteX0-631" fmla="*/ 1576606 w 3239999"/>
              <a:gd name="connsiteY0-632" fmla="*/ 2778202 h 3032924"/>
              <a:gd name="connsiteX1-633" fmla="*/ 1663394 w 3239999"/>
              <a:gd name="connsiteY1-634" fmla="*/ 2778202 h 3032924"/>
              <a:gd name="connsiteX2-635" fmla="*/ 1663394 w 3239999"/>
              <a:gd name="connsiteY2-636" fmla="*/ 2776423 h 3032924"/>
              <a:gd name="connsiteX3-637" fmla="*/ 3000856 w 3239999"/>
              <a:gd name="connsiteY3-638" fmla="*/ 2776423 h 3032924"/>
              <a:gd name="connsiteX4-639" fmla="*/ 3000856 w 3239999"/>
              <a:gd name="connsiteY4-640" fmla="*/ 526981 h 3032924"/>
              <a:gd name="connsiteX5-641" fmla="*/ 2855082 w 3239999"/>
              <a:gd name="connsiteY5-642" fmla="*/ 526981 h 3032924"/>
              <a:gd name="connsiteX6-643" fmla="*/ 2861369 w 3239999"/>
              <a:gd name="connsiteY6-644" fmla="*/ 2472117 h 3032924"/>
              <a:gd name="connsiteX7-645" fmla="*/ 1663394 w 3239999"/>
              <a:gd name="connsiteY7-646" fmla="*/ 2765302 h 3032924"/>
              <a:gd name="connsiteX8-647" fmla="*/ 1663394 w 3239999"/>
              <a:gd name="connsiteY8-648" fmla="*/ 526981 h 3032924"/>
              <a:gd name="connsiteX9-649" fmla="*/ 1663394 w 3239999"/>
              <a:gd name="connsiteY9-650" fmla="*/ 430441 h 3032924"/>
              <a:gd name="connsiteX10-651" fmla="*/ 1663394 w 3239999"/>
              <a:gd name="connsiteY10-652" fmla="*/ 402054 h 3032924"/>
              <a:gd name="connsiteX11-653" fmla="*/ 2406065 w 3239999"/>
              <a:gd name="connsiteY11-654" fmla="*/ 22 h 3032924"/>
              <a:gd name="connsiteX12-655" fmla="*/ 2853673 w 3239999"/>
              <a:gd name="connsiteY12-656" fmla="*/ 91100 h 3032924"/>
              <a:gd name="connsiteX13-657" fmla="*/ 2854770 w 3239999"/>
              <a:gd name="connsiteY13-658" fmla="*/ 430441 h 3032924"/>
              <a:gd name="connsiteX14-659" fmla="*/ 3120669 w 3239999"/>
              <a:gd name="connsiteY14-660" fmla="*/ 428517 h 3032924"/>
              <a:gd name="connsiteX15-661" fmla="*/ 3120669 w 3239999"/>
              <a:gd name="connsiteY15-662" fmla="*/ 738345 h 3032924"/>
              <a:gd name="connsiteX16-663" fmla="*/ 3239999 w 3239999"/>
              <a:gd name="connsiteY16-664" fmla="*/ 738345 h 3032924"/>
              <a:gd name="connsiteX17-665" fmla="*/ 3239999 w 3239999"/>
              <a:gd name="connsiteY17-666" fmla="*/ 3032924 h 3032924"/>
              <a:gd name="connsiteX18-667" fmla="*/ 0 w 3239999"/>
              <a:gd name="connsiteY18-668" fmla="*/ 3032924 h 3032924"/>
              <a:gd name="connsiteX19-669" fmla="*/ 0 w 3239999"/>
              <a:gd name="connsiteY19-670" fmla="*/ 738345 h 3032924"/>
              <a:gd name="connsiteX20-671" fmla="*/ 102477 w 3239999"/>
              <a:gd name="connsiteY20-672" fmla="*/ 738345 h 3032924"/>
              <a:gd name="connsiteX21-673" fmla="*/ 102477 w 3239999"/>
              <a:gd name="connsiteY21-674" fmla="*/ 428517 h 3032924"/>
              <a:gd name="connsiteX22-675" fmla="*/ 385229 w 3239999"/>
              <a:gd name="connsiteY22-676" fmla="*/ 430441 h 3032924"/>
              <a:gd name="connsiteX23-677" fmla="*/ 386326 w 3239999"/>
              <a:gd name="connsiteY23-678" fmla="*/ 91100 h 3032924"/>
              <a:gd name="connsiteX24-679" fmla="*/ 833935 w 3239999"/>
              <a:gd name="connsiteY24-680" fmla="*/ 22 h 3032924"/>
              <a:gd name="connsiteX25-681" fmla="*/ 1576606 w 3239999"/>
              <a:gd name="connsiteY25-682" fmla="*/ 402054 h 3032924"/>
              <a:gd name="connsiteX26-683" fmla="*/ 1576606 w 3239999"/>
              <a:gd name="connsiteY26-684" fmla="*/ 430441 h 3032924"/>
              <a:gd name="connsiteX27-685" fmla="*/ 1576606 w 3239999"/>
              <a:gd name="connsiteY27-686" fmla="*/ 526981 h 3032924"/>
              <a:gd name="connsiteX28-687" fmla="*/ 1576606 w 3239999"/>
              <a:gd name="connsiteY28-688" fmla="*/ 2765302 h 3032924"/>
              <a:gd name="connsiteX29-689" fmla="*/ 378630 w 3239999"/>
              <a:gd name="connsiteY29-690" fmla="*/ 2472117 h 3032924"/>
              <a:gd name="connsiteX30-691" fmla="*/ 384918 w 3239999"/>
              <a:gd name="connsiteY30-692" fmla="*/ 526981 h 3032924"/>
              <a:gd name="connsiteX31-693" fmla="*/ 239143 w 3239999"/>
              <a:gd name="connsiteY31-694" fmla="*/ 526981 h 3032924"/>
              <a:gd name="connsiteX32-695" fmla="*/ 239143 w 3239999"/>
              <a:gd name="connsiteY32-696" fmla="*/ 2776423 h 3032924"/>
              <a:gd name="connsiteX33-697" fmla="*/ 1576606 w 3239999"/>
              <a:gd name="connsiteY33-698" fmla="*/ 2776423 h 3032924"/>
              <a:gd name="connsiteX34-699" fmla="*/ 1668046 w 3239999"/>
              <a:gd name="connsiteY34-700" fmla="*/ 2869642 h 3032924"/>
              <a:gd name="connsiteX0-701" fmla="*/ 1576606 w 3239999"/>
              <a:gd name="connsiteY0-702" fmla="*/ 2778202 h 3032924"/>
              <a:gd name="connsiteX1-703" fmla="*/ 1663394 w 3239999"/>
              <a:gd name="connsiteY1-704" fmla="*/ 2778202 h 3032924"/>
              <a:gd name="connsiteX2-705" fmla="*/ 1663394 w 3239999"/>
              <a:gd name="connsiteY2-706" fmla="*/ 2776423 h 3032924"/>
              <a:gd name="connsiteX3-707" fmla="*/ 3000856 w 3239999"/>
              <a:gd name="connsiteY3-708" fmla="*/ 2776423 h 3032924"/>
              <a:gd name="connsiteX4-709" fmla="*/ 3000856 w 3239999"/>
              <a:gd name="connsiteY4-710" fmla="*/ 526981 h 3032924"/>
              <a:gd name="connsiteX5-711" fmla="*/ 2855082 w 3239999"/>
              <a:gd name="connsiteY5-712" fmla="*/ 526981 h 3032924"/>
              <a:gd name="connsiteX6-713" fmla="*/ 2861369 w 3239999"/>
              <a:gd name="connsiteY6-714" fmla="*/ 2472117 h 3032924"/>
              <a:gd name="connsiteX7-715" fmla="*/ 1663394 w 3239999"/>
              <a:gd name="connsiteY7-716" fmla="*/ 2765302 h 3032924"/>
              <a:gd name="connsiteX8-717" fmla="*/ 1663394 w 3239999"/>
              <a:gd name="connsiteY8-718" fmla="*/ 526981 h 3032924"/>
              <a:gd name="connsiteX9-719" fmla="*/ 1663394 w 3239999"/>
              <a:gd name="connsiteY9-720" fmla="*/ 430441 h 3032924"/>
              <a:gd name="connsiteX10-721" fmla="*/ 1663394 w 3239999"/>
              <a:gd name="connsiteY10-722" fmla="*/ 402054 h 3032924"/>
              <a:gd name="connsiteX11-723" fmla="*/ 2406065 w 3239999"/>
              <a:gd name="connsiteY11-724" fmla="*/ 22 h 3032924"/>
              <a:gd name="connsiteX12-725" fmla="*/ 2853673 w 3239999"/>
              <a:gd name="connsiteY12-726" fmla="*/ 91100 h 3032924"/>
              <a:gd name="connsiteX13-727" fmla="*/ 2854770 w 3239999"/>
              <a:gd name="connsiteY13-728" fmla="*/ 430441 h 3032924"/>
              <a:gd name="connsiteX14-729" fmla="*/ 3120669 w 3239999"/>
              <a:gd name="connsiteY14-730" fmla="*/ 428517 h 3032924"/>
              <a:gd name="connsiteX15-731" fmla="*/ 3120669 w 3239999"/>
              <a:gd name="connsiteY15-732" fmla="*/ 738345 h 3032924"/>
              <a:gd name="connsiteX16-733" fmla="*/ 3239999 w 3239999"/>
              <a:gd name="connsiteY16-734" fmla="*/ 738345 h 3032924"/>
              <a:gd name="connsiteX17-735" fmla="*/ 3239999 w 3239999"/>
              <a:gd name="connsiteY17-736" fmla="*/ 3032924 h 3032924"/>
              <a:gd name="connsiteX18-737" fmla="*/ 0 w 3239999"/>
              <a:gd name="connsiteY18-738" fmla="*/ 3032924 h 3032924"/>
              <a:gd name="connsiteX19-739" fmla="*/ 0 w 3239999"/>
              <a:gd name="connsiteY19-740" fmla="*/ 738345 h 3032924"/>
              <a:gd name="connsiteX20-741" fmla="*/ 102477 w 3239999"/>
              <a:gd name="connsiteY20-742" fmla="*/ 738345 h 3032924"/>
              <a:gd name="connsiteX21-743" fmla="*/ 102477 w 3239999"/>
              <a:gd name="connsiteY21-744" fmla="*/ 428517 h 3032924"/>
              <a:gd name="connsiteX22-745" fmla="*/ 385229 w 3239999"/>
              <a:gd name="connsiteY22-746" fmla="*/ 430441 h 3032924"/>
              <a:gd name="connsiteX23-747" fmla="*/ 386326 w 3239999"/>
              <a:gd name="connsiteY23-748" fmla="*/ 91100 h 3032924"/>
              <a:gd name="connsiteX24-749" fmla="*/ 833935 w 3239999"/>
              <a:gd name="connsiteY24-750" fmla="*/ 22 h 3032924"/>
              <a:gd name="connsiteX25-751" fmla="*/ 1576606 w 3239999"/>
              <a:gd name="connsiteY25-752" fmla="*/ 402054 h 3032924"/>
              <a:gd name="connsiteX26-753" fmla="*/ 1576606 w 3239999"/>
              <a:gd name="connsiteY26-754" fmla="*/ 430441 h 3032924"/>
              <a:gd name="connsiteX27-755" fmla="*/ 1576606 w 3239999"/>
              <a:gd name="connsiteY27-756" fmla="*/ 526981 h 3032924"/>
              <a:gd name="connsiteX28-757" fmla="*/ 1576606 w 3239999"/>
              <a:gd name="connsiteY28-758" fmla="*/ 2765302 h 3032924"/>
              <a:gd name="connsiteX29-759" fmla="*/ 378630 w 3239999"/>
              <a:gd name="connsiteY29-760" fmla="*/ 2472117 h 3032924"/>
              <a:gd name="connsiteX30-761" fmla="*/ 384918 w 3239999"/>
              <a:gd name="connsiteY30-762" fmla="*/ 526981 h 3032924"/>
              <a:gd name="connsiteX31-763" fmla="*/ 239143 w 3239999"/>
              <a:gd name="connsiteY31-764" fmla="*/ 526981 h 3032924"/>
              <a:gd name="connsiteX32-765" fmla="*/ 239143 w 3239999"/>
              <a:gd name="connsiteY32-766" fmla="*/ 2776423 h 3032924"/>
              <a:gd name="connsiteX33-767" fmla="*/ 1576606 w 3239999"/>
              <a:gd name="connsiteY33-768" fmla="*/ 2776423 h 3032924"/>
              <a:gd name="connsiteX34-769" fmla="*/ 1668046 w 3239999"/>
              <a:gd name="connsiteY34-770" fmla="*/ 2869642 h 3032924"/>
              <a:gd name="connsiteX0-771" fmla="*/ 1576606 w 3239999"/>
              <a:gd name="connsiteY0-772" fmla="*/ 2778202 h 3032924"/>
              <a:gd name="connsiteX1-773" fmla="*/ 1663394 w 3239999"/>
              <a:gd name="connsiteY1-774" fmla="*/ 2778202 h 3032924"/>
              <a:gd name="connsiteX2-775" fmla="*/ 1663394 w 3239999"/>
              <a:gd name="connsiteY2-776" fmla="*/ 2776423 h 3032924"/>
              <a:gd name="connsiteX3-777" fmla="*/ 3000856 w 3239999"/>
              <a:gd name="connsiteY3-778" fmla="*/ 2776423 h 3032924"/>
              <a:gd name="connsiteX4-779" fmla="*/ 3000856 w 3239999"/>
              <a:gd name="connsiteY4-780" fmla="*/ 526981 h 3032924"/>
              <a:gd name="connsiteX5-781" fmla="*/ 2855082 w 3239999"/>
              <a:gd name="connsiteY5-782" fmla="*/ 526981 h 3032924"/>
              <a:gd name="connsiteX6-783" fmla="*/ 2861369 w 3239999"/>
              <a:gd name="connsiteY6-784" fmla="*/ 2472117 h 3032924"/>
              <a:gd name="connsiteX7-785" fmla="*/ 1663394 w 3239999"/>
              <a:gd name="connsiteY7-786" fmla="*/ 2765302 h 3032924"/>
              <a:gd name="connsiteX8-787" fmla="*/ 1663394 w 3239999"/>
              <a:gd name="connsiteY8-788" fmla="*/ 526981 h 3032924"/>
              <a:gd name="connsiteX9-789" fmla="*/ 1663394 w 3239999"/>
              <a:gd name="connsiteY9-790" fmla="*/ 430441 h 3032924"/>
              <a:gd name="connsiteX10-791" fmla="*/ 1663394 w 3239999"/>
              <a:gd name="connsiteY10-792" fmla="*/ 402054 h 3032924"/>
              <a:gd name="connsiteX11-793" fmla="*/ 2406065 w 3239999"/>
              <a:gd name="connsiteY11-794" fmla="*/ 22 h 3032924"/>
              <a:gd name="connsiteX12-795" fmla="*/ 2853673 w 3239999"/>
              <a:gd name="connsiteY12-796" fmla="*/ 91100 h 3032924"/>
              <a:gd name="connsiteX13-797" fmla="*/ 2854770 w 3239999"/>
              <a:gd name="connsiteY13-798" fmla="*/ 430441 h 3032924"/>
              <a:gd name="connsiteX14-799" fmla="*/ 3120669 w 3239999"/>
              <a:gd name="connsiteY14-800" fmla="*/ 428517 h 3032924"/>
              <a:gd name="connsiteX15-801" fmla="*/ 3120669 w 3239999"/>
              <a:gd name="connsiteY15-802" fmla="*/ 738345 h 3032924"/>
              <a:gd name="connsiteX16-803" fmla="*/ 3239999 w 3239999"/>
              <a:gd name="connsiteY16-804" fmla="*/ 738345 h 3032924"/>
              <a:gd name="connsiteX17-805" fmla="*/ 3239999 w 3239999"/>
              <a:gd name="connsiteY17-806" fmla="*/ 3032924 h 3032924"/>
              <a:gd name="connsiteX18-807" fmla="*/ 0 w 3239999"/>
              <a:gd name="connsiteY18-808" fmla="*/ 3032924 h 3032924"/>
              <a:gd name="connsiteX19-809" fmla="*/ 0 w 3239999"/>
              <a:gd name="connsiteY19-810" fmla="*/ 738345 h 3032924"/>
              <a:gd name="connsiteX20-811" fmla="*/ 102477 w 3239999"/>
              <a:gd name="connsiteY20-812" fmla="*/ 738345 h 3032924"/>
              <a:gd name="connsiteX21-813" fmla="*/ 102477 w 3239999"/>
              <a:gd name="connsiteY21-814" fmla="*/ 428517 h 3032924"/>
              <a:gd name="connsiteX22-815" fmla="*/ 385229 w 3239999"/>
              <a:gd name="connsiteY22-816" fmla="*/ 430441 h 3032924"/>
              <a:gd name="connsiteX23-817" fmla="*/ 386326 w 3239999"/>
              <a:gd name="connsiteY23-818" fmla="*/ 91100 h 3032924"/>
              <a:gd name="connsiteX24-819" fmla="*/ 833935 w 3239999"/>
              <a:gd name="connsiteY24-820" fmla="*/ 22 h 3032924"/>
              <a:gd name="connsiteX25-821" fmla="*/ 1576606 w 3239999"/>
              <a:gd name="connsiteY25-822" fmla="*/ 402054 h 3032924"/>
              <a:gd name="connsiteX26-823" fmla="*/ 1576606 w 3239999"/>
              <a:gd name="connsiteY26-824" fmla="*/ 430441 h 3032924"/>
              <a:gd name="connsiteX27-825" fmla="*/ 1576606 w 3239999"/>
              <a:gd name="connsiteY27-826" fmla="*/ 526981 h 3032924"/>
              <a:gd name="connsiteX28-827" fmla="*/ 1576606 w 3239999"/>
              <a:gd name="connsiteY28-828" fmla="*/ 2765302 h 3032924"/>
              <a:gd name="connsiteX29-829" fmla="*/ 378630 w 3239999"/>
              <a:gd name="connsiteY29-830" fmla="*/ 2472117 h 3032924"/>
              <a:gd name="connsiteX30-831" fmla="*/ 384918 w 3239999"/>
              <a:gd name="connsiteY30-832" fmla="*/ 526981 h 3032924"/>
              <a:gd name="connsiteX31-833" fmla="*/ 239143 w 3239999"/>
              <a:gd name="connsiteY31-834" fmla="*/ 526981 h 3032924"/>
              <a:gd name="connsiteX32-835" fmla="*/ 239143 w 3239999"/>
              <a:gd name="connsiteY32-836" fmla="*/ 2776423 h 3032924"/>
              <a:gd name="connsiteX33-837" fmla="*/ 1576606 w 3239999"/>
              <a:gd name="connsiteY33-838" fmla="*/ 2776423 h 3032924"/>
              <a:gd name="connsiteX34-839" fmla="*/ 1668046 w 3239999"/>
              <a:gd name="connsiteY34-840" fmla="*/ 2869642 h 3032924"/>
              <a:gd name="connsiteX0-841" fmla="*/ 1576606 w 3239999"/>
              <a:gd name="connsiteY0-842" fmla="*/ 2778202 h 3032924"/>
              <a:gd name="connsiteX1-843" fmla="*/ 1663394 w 3239999"/>
              <a:gd name="connsiteY1-844" fmla="*/ 2778202 h 3032924"/>
              <a:gd name="connsiteX2-845" fmla="*/ 1663394 w 3239999"/>
              <a:gd name="connsiteY2-846" fmla="*/ 2776423 h 3032924"/>
              <a:gd name="connsiteX3-847" fmla="*/ 3000856 w 3239999"/>
              <a:gd name="connsiteY3-848" fmla="*/ 2776423 h 3032924"/>
              <a:gd name="connsiteX4-849" fmla="*/ 3000856 w 3239999"/>
              <a:gd name="connsiteY4-850" fmla="*/ 526981 h 3032924"/>
              <a:gd name="connsiteX5-851" fmla="*/ 2855082 w 3239999"/>
              <a:gd name="connsiteY5-852" fmla="*/ 526981 h 3032924"/>
              <a:gd name="connsiteX6-853" fmla="*/ 2861369 w 3239999"/>
              <a:gd name="connsiteY6-854" fmla="*/ 2472117 h 3032924"/>
              <a:gd name="connsiteX7-855" fmla="*/ 1663394 w 3239999"/>
              <a:gd name="connsiteY7-856" fmla="*/ 2765302 h 3032924"/>
              <a:gd name="connsiteX8-857" fmla="*/ 1663394 w 3239999"/>
              <a:gd name="connsiteY8-858" fmla="*/ 526981 h 3032924"/>
              <a:gd name="connsiteX9-859" fmla="*/ 1663394 w 3239999"/>
              <a:gd name="connsiteY9-860" fmla="*/ 430441 h 3032924"/>
              <a:gd name="connsiteX10-861" fmla="*/ 1663394 w 3239999"/>
              <a:gd name="connsiteY10-862" fmla="*/ 402054 h 3032924"/>
              <a:gd name="connsiteX11-863" fmla="*/ 2406065 w 3239999"/>
              <a:gd name="connsiteY11-864" fmla="*/ 22 h 3032924"/>
              <a:gd name="connsiteX12-865" fmla="*/ 2853673 w 3239999"/>
              <a:gd name="connsiteY12-866" fmla="*/ 91100 h 3032924"/>
              <a:gd name="connsiteX13-867" fmla="*/ 2854770 w 3239999"/>
              <a:gd name="connsiteY13-868" fmla="*/ 430441 h 3032924"/>
              <a:gd name="connsiteX14-869" fmla="*/ 3120669 w 3239999"/>
              <a:gd name="connsiteY14-870" fmla="*/ 428517 h 3032924"/>
              <a:gd name="connsiteX15-871" fmla="*/ 3120669 w 3239999"/>
              <a:gd name="connsiteY15-872" fmla="*/ 738345 h 3032924"/>
              <a:gd name="connsiteX16-873" fmla="*/ 3239999 w 3239999"/>
              <a:gd name="connsiteY16-874" fmla="*/ 738345 h 3032924"/>
              <a:gd name="connsiteX17-875" fmla="*/ 3239999 w 3239999"/>
              <a:gd name="connsiteY17-876" fmla="*/ 3032924 h 3032924"/>
              <a:gd name="connsiteX18-877" fmla="*/ 0 w 3239999"/>
              <a:gd name="connsiteY18-878" fmla="*/ 3032924 h 3032924"/>
              <a:gd name="connsiteX19-879" fmla="*/ 0 w 3239999"/>
              <a:gd name="connsiteY19-880" fmla="*/ 738345 h 3032924"/>
              <a:gd name="connsiteX20-881" fmla="*/ 102477 w 3239999"/>
              <a:gd name="connsiteY20-882" fmla="*/ 738345 h 3032924"/>
              <a:gd name="connsiteX21-883" fmla="*/ 102477 w 3239999"/>
              <a:gd name="connsiteY21-884" fmla="*/ 428517 h 3032924"/>
              <a:gd name="connsiteX22-885" fmla="*/ 385229 w 3239999"/>
              <a:gd name="connsiteY22-886" fmla="*/ 430441 h 3032924"/>
              <a:gd name="connsiteX23-887" fmla="*/ 386326 w 3239999"/>
              <a:gd name="connsiteY23-888" fmla="*/ 91100 h 3032924"/>
              <a:gd name="connsiteX24-889" fmla="*/ 833935 w 3239999"/>
              <a:gd name="connsiteY24-890" fmla="*/ 22 h 3032924"/>
              <a:gd name="connsiteX25-891" fmla="*/ 1576606 w 3239999"/>
              <a:gd name="connsiteY25-892" fmla="*/ 402054 h 3032924"/>
              <a:gd name="connsiteX26-893" fmla="*/ 1576606 w 3239999"/>
              <a:gd name="connsiteY26-894" fmla="*/ 430441 h 3032924"/>
              <a:gd name="connsiteX27-895" fmla="*/ 1576606 w 3239999"/>
              <a:gd name="connsiteY27-896" fmla="*/ 526981 h 3032924"/>
              <a:gd name="connsiteX28-897" fmla="*/ 1576606 w 3239999"/>
              <a:gd name="connsiteY28-898" fmla="*/ 2765302 h 3032924"/>
              <a:gd name="connsiteX29-899" fmla="*/ 378630 w 3239999"/>
              <a:gd name="connsiteY29-900" fmla="*/ 2472117 h 3032924"/>
              <a:gd name="connsiteX30-901" fmla="*/ 384918 w 3239999"/>
              <a:gd name="connsiteY30-902" fmla="*/ 526981 h 3032924"/>
              <a:gd name="connsiteX31-903" fmla="*/ 239143 w 3239999"/>
              <a:gd name="connsiteY31-904" fmla="*/ 526981 h 3032924"/>
              <a:gd name="connsiteX32-905" fmla="*/ 239143 w 3239999"/>
              <a:gd name="connsiteY32-906" fmla="*/ 2776423 h 3032924"/>
              <a:gd name="connsiteX33-907" fmla="*/ 1576606 w 3239999"/>
              <a:gd name="connsiteY33-908" fmla="*/ 2776423 h 3032924"/>
              <a:gd name="connsiteX34-909" fmla="*/ 1668046 w 3239999"/>
              <a:gd name="connsiteY34-910" fmla="*/ 2869642 h 3032924"/>
              <a:gd name="connsiteX0-911" fmla="*/ 1576606 w 3239999"/>
              <a:gd name="connsiteY0-912" fmla="*/ 2778202 h 3032924"/>
              <a:gd name="connsiteX1-913" fmla="*/ 1663394 w 3239999"/>
              <a:gd name="connsiteY1-914" fmla="*/ 2778202 h 3032924"/>
              <a:gd name="connsiteX2-915" fmla="*/ 1663394 w 3239999"/>
              <a:gd name="connsiteY2-916" fmla="*/ 2776423 h 3032924"/>
              <a:gd name="connsiteX3-917" fmla="*/ 3000856 w 3239999"/>
              <a:gd name="connsiteY3-918" fmla="*/ 2776423 h 3032924"/>
              <a:gd name="connsiteX4-919" fmla="*/ 3000856 w 3239999"/>
              <a:gd name="connsiteY4-920" fmla="*/ 526981 h 3032924"/>
              <a:gd name="connsiteX5-921" fmla="*/ 2855082 w 3239999"/>
              <a:gd name="connsiteY5-922" fmla="*/ 526981 h 3032924"/>
              <a:gd name="connsiteX6-923" fmla="*/ 2861369 w 3239999"/>
              <a:gd name="connsiteY6-924" fmla="*/ 2472117 h 3032924"/>
              <a:gd name="connsiteX7-925" fmla="*/ 1663394 w 3239999"/>
              <a:gd name="connsiteY7-926" fmla="*/ 2765302 h 3032924"/>
              <a:gd name="connsiteX8-927" fmla="*/ 1663394 w 3239999"/>
              <a:gd name="connsiteY8-928" fmla="*/ 526981 h 3032924"/>
              <a:gd name="connsiteX9-929" fmla="*/ 1663394 w 3239999"/>
              <a:gd name="connsiteY9-930" fmla="*/ 430441 h 3032924"/>
              <a:gd name="connsiteX10-931" fmla="*/ 1663394 w 3239999"/>
              <a:gd name="connsiteY10-932" fmla="*/ 402054 h 3032924"/>
              <a:gd name="connsiteX11-933" fmla="*/ 2406065 w 3239999"/>
              <a:gd name="connsiteY11-934" fmla="*/ 22 h 3032924"/>
              <a:gd name="connsiteX12-935" fmla="*/ 2853673 w 3239999"/>
              <a:gd name="connsiteY12-936" fmla="*/ 91100 h 3032924"/>
              <a:gd name="connsiteX13-937" fmla="*/ 2854770 w 3239999"/>
              <a:gd name="connsiteY13-938" fmla="*/ 430441 h 3032924"/>
              <a:gd name="connsiteX14-939" fmla="*/ 3120669 w 3239999"/>
              <a:gd name="connsiteY14-940" fmla="*/ 428517 h 3032924"/>
              <a:gd name="connsiteX15-941" fmla="*/ 3120669 w 3239999"/>
              <a:gd name="connsiteY15-942" fmla="*/ 738345 h 3032924"/>
              <a:gd name="connsiteX16-943" fmla="*/ 3239999 w 3239999"/>
              <a:gd name="connsiteY16-944" fmla="*/ 738345 h 3032924"/>
              <a:gd name="connsiteX17-945" fmla="*/ 3239999 w 3239999"/>
              <a:gd name="connsiteY17-946" fmla="*/ 3032924 h 3032924"/>
              <a:gd name="connsiteX18-947" fmla="*/ 0 w 3239999"/>
              <a:gd name="connsiteY18-948" fmla="*/ 3032924 h 3032924"/>
              <a:gd name="connsiteX19-949" fmla="*/ 0 w 3239999"/>
              <a:gd name="connsiteY19-950" fmla="*/ 738345 h 3032924"/>
              <a:gd name="connsiteX20-951" fmla="*/ 102477 w 3239999"/>
              <a:gd name="connsiteY20-952" fmla="*/ 738345 h 3032924"/>
              <a:gd name="connsiteX21-953" fmla="*/ 102477 w 3239999"/>
              <a:gd name="connsiteY21-954" fmla="*/ 428517 h 3032924"/>
              <a:gd name="connsiteX22-955" fmla="*/ 385229 w 3239999"/>
              <a:gd name="connsiteY22-956" fmla="*/ 430441 h 3032924"/>
              <a:gd name="connsiteX23-957" fmla="*/ 386326 w 3239999"/>
              <a:gd name="connsiteY23-958" fmla="*/ 91100 h 3032924"/>
              <a:gd name="connsiteX24-959" fmla="*/ 833935 w 3239999"/>
              <a:gd name="connsiteY24-960" fmla="*/ 22 h 3032924"/>
              <a:gd name="connsiteX25-961" fmla="*/ 1576606 w 3239999"/>
              <a:gd name="connsiteY25-962" fmla="*/ 402054 h 3032924"/>
              <a:gd name="connsiteX26-963" fmla="*/ 1576606 w 3239999"/>
              <a:gd name="connsiteY26-964" fmla="*/ 430441 h 3032924"/>
              <a:gd name="connsiteX27-965" fmla="*/ 1576606 w 3239999"/>
              <a:gd name="connsiteY27-966" fmla="*/ 526981 h 3032924"/>
              <a:gd name="connsiteX28-967" fmla="*/ 1576606 w 3239999"/>
              <a:gd name="connsiteY28-968" fmla="*/ 2765302 h 3032924"/>
              <a:gd name="connsiteX29-969" fmla="*/ 378630 w 3239999"/>
              <a:gd name="connsiteY29-970" fmla="*/ 2472117 h 3032924"/>
              <a:gd name="connsiteX30-971" fmla="*/ 384918 w 3239999"/>
              <a:gd name="connsiteY30-972" fmla="*/ 526981 h 3032924"/>
              <a:gd name="connsiteX31-973" fmla="*/ 239143 w 3239999"/>
              <a:gd name="connsiteY31-974" fmla="*/ 526981 h 3032924"/>
              <a:gd name="connsiteX32-975" fmla="*/ 239143 w 3239999"/>
              <a:gd name="connsiteY32-976" fmla="*/ 2776423 h 3032924"/>
              <a:gd name="connsiteX33-977" fmla="*/ 1576606 w 3239999"/>
              <a:gd name="connsiteY33-978" fmla="*/ 2776423 h 3032924"/>
              <a:gd name="connsiteX34-979" fmla="*/ 1668046 w 3239999"/>
              <a:gd name="connsiteY34-980" fmla="*/ 2869642 h 3032924"/>
              <a:gd name="connsiteX0-981" fmla="*/ 1576606 w 3239999"/>
              <a:gd name="connsiteY0-982" fmla="*/ 2778202 h 3032924"/>
              <a:gd name="connsiteX1-983" fmla="*/ 1663394 w 3239999"/>
              <a:gd name="connsiteY1-984" fmla="*/ 2778202 h 3032924"/>
              <a:gd name="connsiteX2-985" fmla="*/ 1663394 w 3239999"/>
              <a:gd name="connsiteY2-986" fmla="*/ 2776423 h 3032924"/>
              <a:gd name="connsiteX3-987" fmla="*/ 3000856 w 3239999"/>
              <a:gd name="connsiteY3-988" fmla="*/ 2776423 h 3032924"/>
              <a:gd name="connsiteX4-989" fmla="*/ 3000856 w 3239999"/>
              <a:gd name="connsiteY4-990" fmla="*/ 526981 h 3032924"/>
              <a:gd name="connsiteX5-991" fmla="*/ 2855082 w 3239999"/>
              <a:gd name="connsiteY5-992" fmla="*/ 526981 h 3032924"/>
              <a:gd name="connsiteX6-993" fmla="*/ 2861369 w 3239999"/>
              <a:gd name="connsiteY6-994" fmla="*/ 2472117 h 3032924"/>
              <a:gd name="connsiteX7-995" fmla="*/ 1663394 w 3239999"/>
              <a:gd name="connsiteY7-996" fmla="*/ 2765302 h 3032924"/>
              <a:gd name="connsiteX8-997" fmla="*/ 1663394 w 3239999"/>
              <a:gd name="connsiteY8-998" fmla="*/ 526981 h 3032924"/>
              <a:gd name="connsiteX9-999" fmla="*/ 1663394 w 3239999"/>
              <a:gd name="connsiteY9-1000" fmla="*/ 430441 h 3032924"/>
              <a:gd name="connsiteX10-1001" fmla="*/ 1663394 w 3239999"/>
              <a:gd name="connsiteY10-1002" fmla="*/ 402054 h 3032924"/>
              <a:gd name="connsiteX11-1003" fmla="*/ 2406065 w 3239999"/>
              <a:gd name="connsiteY11-1004" fmla="*/ 22 h 3032924"/>
              <a:gd name="connsiteX12-1005" fmla="*/ 2853673 w 3239999"/>
              <a:gd name="connsiteY12-1006" fmla="*/ 91100 h 3032924"/>
              <a:gd name="connsiteX13-1007" fmla="*/ 2854770 w 3239999"/>
              <a:gd name="connsiteY13-1008" fmla="*/ 430441 h 3032924"/>
              <a:gd name="connsiteX14-1009" fmla="*/ 3120669 w 3239999"/>
              <a:gd name="connsiteY14-1010" fmla="*/ 428517 h 3032924"/>
              <a:gd name="connsiteX15-1011" fmla="*/ 3120669 w 3239999"/>
              <a:gd name="connsiteY15-1012" fmla="*/ 738345 h 3032924"/>
              <a:gd name="connsiteX16-1013" fmla="*/ 3239999 w 3239999"/>
              <a:gd name="connsiteY16-1014" fmla="*/ 738345 h 3032924"/>
              <a:gd name="connsiteX17-1015" fmla="*/ 3239999 w 3239999"/>
              <a:gd name="connsiteY17-1016" fmla="*/ 3032924 h 3032924"/>
              <a:gd name="connsiteX18-1017" fmla="*/ 0 w 3239999"/>
              <a:gd name="connsiteY18-1018" fmla="*/ 3032924 h 3032924"/>
              <a:gd name="connsiteX19-1019" fmla="*/ 0 w 3239999"/>
              <a:gd name="connsiteY19-1020" fmla="*/ 738345 h 3032924"/>
              <a:gd name="connsiteX20-1021" fmla="*/ 102477 w 3239999"/>
              <a:gd name="connsiteY20-1022" fmla="*/ 738345 h 3032924"/>
              <a:gd name="connsiteX21-1023" fmla="*/ 102477 w 3239999"/>
              <a:gd name="connsiteY21-1024" fmla="*/ 428517 h 3032924"/>
              <a:gd name="connsiteX22-1025" fmla="*/ 385229 w 3239999"/>
              <a:gd name="connsiteY22-1026" fmla="*/ 430441 h 3032924"/>
              <a:gd name="connsiteX23-1027" fmla="*/ 386326 w 3239999"/>
              <a:gd name="connsiteY23-1028" fmla="*/ 91100 h 3032924"/>
              <a:gd name="connsiteX24-1029" fmla="*/ 833935 w 3239999"/>
              <a:gd name="connsiteY24-1030" fmla="*/ 22 h 3032924"/>
              <a:gd name="connsiteX25-1031" fmla="*/ 1576606 w 3239999"/>
              <a:gd name="connsiteY25-1032" fmla="*/ 402054 h 3032924"/>
              <a:gd name="connsiteX26-1033" fmla="*/ 1576606 w 3239999"/>
              <a:gd name="connsiteY26-1034" fmla="*/ 430441 h 3032924"/>
              <a:gd name="connsiteX27-1035" fmla="*/ 1576606 w 3239999"/>
              <a:gd name="connsiteY27-1036" fmla="*/ 526981 h 3032924"/>
              <a:gd name="connsiteX28-1037" fmla="*/ 1576606 w 3239999"/>
              <a:gd name="connsiteY28-1038" fmla="*/ 2765302 h 3032924"/>
              <a:gd name="connsiteX29-1039" fmla="*/ 378630 w 3239999"/>
              <a:gd name="connsiteY29-1040" fmla="*/ 2472117 h 3032924"/>
              <a:gd name="connsiteX30-1041" fmla="*/ 384918 w 3239999"/>
              <a:gd name="connsiteY30-1042" fmla="*/ 526981 h 3032924"/>
              <a:gd name="connsiteX31-1043" fmla="*/ 239143 w 3239999"/>
              <a:gd name="connsiteY31-1044" fmla="*/ 526981 h 3032924"/>
              <a:gd name="connsiteX32-1045" fmla="*/ 239143 w 3239999"/>
              <a:gd name="connsiteY32-1046" fmla="*/ 2776423 h 3032924"/>
              <a:gd name="connsiteX33-1047" fmla="*/ 1576606 w 3239999"/>
              <a:gd name="connsiteY33-1048" fmla="*/ 2776423 h 3032924"/>
              <a:gd name="connsiteX34-1049" fmla="*/ 1668046 w 3239999"/>
              <a:gd name="connsiteY34-1050" fmla="*/ 2869642 h 3032924"/>
              <a:gd name="connsiteX0-1051" fmla="*/ 1576606 w 3239999"/>
              <a:gd name="connsiteY0-1052" fmla="*/ 2778202 h 3032924"/>
              <a:gd name="connsiteX1-1053" fmla="*/ 1663394 w 3239999"/>
              <a:gd name="connsiteY1-1054" fmla="*/ 2778202 h 3032924"/>
              <a:gd name="connsiteX2-1055" fmla="*/ 1663394 w 3239999"/>
              <a:gd name="connsiteY2-1056" fmla="*/ 2776423 h 3032924"/>
              <a:gd name="connsiteX3-1057" fmla="*/ 3000856 w 3239999"/>
              <a:gd name="connsiteY3-1058" fmla="*/ 2776423 h 3032924"/>
              <a:gd name="connsiteX4-1059" fmla="*/ 3000856 w 3239999"/>
              <a:gd name="connsiteY4-1060" fmla="*/ 526981 h 3032924"/>
              <a:gd name="connsiteX5-1061" fmla="*/ 2855082 w 3239999"/>
              <a:gd name="connsiteY5-1062" fmla="*/ 526981 h 3032924"/>
              <a:gd name="connsiteX6-1063" fmla="*/ 2861369 w 3239999"/>
              <a:gd name="connsiteY6-1064" fmla="*/ 2472117 h 3032924"/>
              <a:gd name="connsiteX7-1065" fmla="*/ 1663394 w 3239999"/>
              <a:gd name="connsiteY7-1066" fmla="*/ 2765302 h 3032924"/>
              <a:gd name="connsiteX8-1067" fmla="*/ 1663394 w 3239999"/>
              <a:gd name="connsiteY8-1068" fmla="*/ 526981 h 3032924"/>
              <a:gd name="connsiteX9-1069" fmla="*/ 1663394 w 3239999"/>
              <a:gd name="connsiteY9-1070" fmla="*/ 430441 h 3032924"/>
              <a:gd name="connsiteX10-1071" fmla="*/ 1663394 w 3239999"/>
              <a:gd name="connsiteY10-1072" fmla="*/ 402054 h 3032924"/>
              <a:gd name="connsiteX11-1073" fmla="*/ 2406065 w 3239999"/>
              <a:gd name="connsiteY11-1074" fmla="*/ 22 h 3032924"/>
              <a:gd name="connsiteX12-1075" fmla="*/ 2853673 w 3239999"/>
              <a:gd name="connsiteY12-1076" fmla="*/ 91100 h 3032924"/>
              <a:gd name="connsiteX13-1077" fmla="*/ 2854770 w 3239999"/>
              <a:gd name="connsiteY13-1078" fmla="*/ 430441 h 3032924"/>
              <a:gd name="connsiteX14-1079" fmla="*/ 3120669 w 3239999"/>
              <a:gd name="connsiteY14-1080" fmla="*/ 428517 h 3032924"/>
              <a:gd name="connsiteX15-1081" fmla="*/ 3120669 w 3239999"/>
              <a:gd name="connsiteY15-1082" fmla="*/ 738345 h 3032924"/>
              <a:gd name="connsiteX16-1083" fmla="*/ 3239999 w 3239999"/>
              <a:gd name="connsiteY16-1084" fmla="*/ 738345 h 3032924"/>
              <a:gd name="connsiteX17-1085" fmla="*/ 3239999 w 3239999"/>
              <a:gd name="connsiteY17-1086" fmla="*/ 3032924 h 3032924"/>
              <a:gd name="connsiteX18-1087" fmla="*/ 0 w 3239999"/>
              <a:gd name="connsiteY18-1088" fmla="*/ 3032924 h 3032924"/>
              <a:gd name="connsiteX19-1089" fmla="*/ 0 w 3239999"/>
              <a:gd name="connsiteY19-1090" fmla="*/ 738345 h 3032924"/>
              <a:gd name="connsiteX20-1091" fmla="*/ 102477 w 3239999"/>
              <a:gd name="connsiteY20-1092" fmla="*/ 738345 h 3032924"/>
              <a:gd name="connsiteX21-1093" fmla="*/ 102477 w 3239999"/>
              <a:gd name="connsiteY21-1094" fmla="*/ 428517 h 3032924"/>
              <a:gd name="connsiteX22-1095" fmla="*/ 385229 w 3239999"/>
              <a:gd name="connsiteY22-1096" fmla="*/ 430441 h 3032924"/>
              <a:gd name="connsiteX23-1097" fmla="*/ 386326 w 3239999"/>
              <a:gd name="connsiteY23-1098" fmla="*/ 91100 h 3032924"/>
              <a:gd name="connsiteX24-1099" fmla="*/ 833935 w 3239999"/>
              <a:gd name="connsiteY24-1100" fmla="*/ 22 h 3032924"/>
              <a:gd name="connsiteX25-1101" fmla="*/ 1576606 w 3239999"/>
              <a:gd name="connsiteY25-1102" fmla="*/ 402054 h 3032924"/>
              <a:gd name="connsiteX26-1103" fmla="*/ 1576606 w 3239999"/>
              <a:gd name="connsiteY26-1104" fmla="*/ 430441 h 3032924"/>
              <a:gd name="connsiteX27-1105" fmla="*/ 1576606 w 3239999"/>
              <a:gd name="connsiteY27-1106" fmla="*/ 526981 h 3032924"/>
              <a:gd name="connsiteX28-1107" fmla="*/ 1576606 w 3239999"/>
              <a:gd name="connsiteY28-1108" fmla="*/ 2765302 h 3032924"/>
              <a:gd name="connsiteX29-1109" fmla="*/ 378630 w 3239999"/>
              <a:gd name="connsiteY29-1110" fmla="*/ 2472117 h 3032924"/>
              <a:gd name="connsiteX30-1111" fmla="*/ 384918 w 3239999"/>
              <a:gd name="connsiteY30-1112" fmla="*/ 526981 h 3032924"/>
              <a:gd name="connsiteX31-1113" fmla="*/ 239143 w 3239999"/>
              <a:gd name="connsiteY31-1114" fmla="*/ 526981 h 3032924"/>
              <a:gd name="connsiteX32-1115" fmla="*/ 239143 w 3239999"/>
              <a:gd name="connsiteY32-1116" fmla="*/ 2776423 h 3032924"/>
              <a:gd name="connsiteX33-1117" fmla="*/ 1576606 w 3239999"/>
              <a:gd name="connsiteY33-1118" fmla="*/ 2776423 h 3032924"/>
              <a:gd name="connsiteX0-1119" fmla="*/ 1576606 w 3239999"/>
              <a:gd name="connsiteY0-1120" fmla="*/ 2778202 h 3032924"/>
              <a:gd name="connsiteX1-1121" fmla="*/ 1663394 w 3239999"/>
              <a:gd name="connsiteY1-1122" fmla="*/ 2778202 h 3032924"/>
              <a:gd name="connsiteX2-1123" fmla="*/ 1663394 w 3239999"/>
              <a:gd name="connsiteY2-1124" fmla="*/ 2776423 h 3032924"/>
              <a:gd name="connsiteX3-1125" fmla="*/ 3000856 w 3239999"/>
              <a:gd name="connsiteY3-1126" fmla="*/ 2776423 h 3032924"/>
              <a:gd name="connsiteX4-1127" fmla="*/ 3000856 w 3239999"/>
              <a:gd name="connsiteY4-1128" fmla="*/ 526981 h 3032924"/>
              <a:gd name="connsiteX5-1129" fmla="*/ 2855082 w 3239999"/>
              <a:gd name="connsiteY5-1130" fmla="*/ 526981 h 3032924"/>
              <a:gd name="connsiteX6-1131" fmla="*/ 2861369 w 3239999"/>
              <a:gd name="connsiteY6-1132" fmla="*/ 2472117 h 3032924"/>
              <a:gd name="connsiteX7-1133" fmla="*/ 1663394 w 3239999"/>
              <a:gd name="connsiteY7-1134" fmla="*/ 2765302 h 3032924"/>
              <a:gd name="connsiteX8-1135" fmla="*/ 1663394 w 3239999"/>
              <a:gd name="connsiteY8-1136" fmla="*/ 526981 h 3032924"/>
              <a:gd name="connsiteX9-1137" fmla="*/ 1663394 w 3239999"/>
              <a:gd name="connsiteY9-1138" fmla="*/ 430441 h 3032924"/>
              <a:gd name="connsiteX10-1139" fmla="*/ 1663394 w 3239999"/>
              <a:gd name="connsiteY10-1140" fmla="*/ 402054 h 3032924"/>
              <a:gd name="connsiteX11-1141" fmla="*/ 2406065 w 3239999"/>
              <a:gd name="connsiteY11-1142" fmla="*/ 22 h 3032924"/>
              <a:gd name="connsiteX12-1143" fmla="*/ 2853673 w 3239999"/>
              <a:gd name="connsiteY12-1144" fmla="*/ 91100 h 3032924"/>
              <a:gd name="connsiteX13-1145" fmla="*/ 2854770 w 3239999"/>
              <a:gd name="connsiteY13-1146" fmla="*/ 430441 h 3032924"/>
              <a:gd name="connsiteX14-1147" fmla="*/ 3120669 w 3239999"/>
              <a:gd name="connsiteY14-1148" fmla="*/ 428517 h 3032924"/>
              <a:gd name="connsiteX15-1149" fmla="*/ 3120669 w 3239999"/>
              <a:gd name="connsiteY15-1150" fmla="*/ 738345 h 3032924"/>
              <a:gd name="connsiteX16-1151" fmla="*/ 3239999 w 3239999"/>
              <a:gd name="connsiteY16-1152" fmla="*/ 738345 h 3032924"/>
              <a:gd name="connsiteX17-1153" fmla="*/ 3239999 w 3239999"/>
              <a:gd name="connsiteY17-1154" fmla="*/ 3032924 h 3032924"/>
              <a:gd name="connsiteX18-1155" fmla="*/ 0 w 3239999"/>
              <a:gd name="connsiteY18-1156" fmla="*/ 3032924 h 3032924"/>
              <a:gd name="connsiteX19-1157" fmla="*/ 0 w 3239999"/>
              <a:gd name="connsiteY19-1158" fmla="*/ 738345 h 3032924"/>
              <a:gd name="connsiteX20-1159" fmla="*/ 102477 w 3239999"/>
              <a:gd name="connsiteY20-1160" fmla="*/ 738345 h 3032924"/>
              <a:gd name="connsiteX21-1161" fmla="*/ 102477 w 3239999"/>
              <a:gd name="connsiteY21-1162" fmla="*/ 428517 h 3032924"/>
              <a:gd name="connsiteX22-1163" fmla="*/ 385229 w 3239999"/>
              <a:gd name="connsiteY22-1164" fmla="*/ 430441 h 3032924"/>
              <a:gd name="connsiteX23-1165" fmla="*/ 386326 w 3239999"/>
              <a:gd name="connsiteY23-1166" fmla="*/ 91100 h 3032924"/>
              <a:gd name="connsiteX24-1167" fmla="*/ 833935 w 3239999"/>
              <a:gd name="connsiteY24-1168" fmla="*/ 22 h 3032924"/>
              <a:gd name="connsiteX25-1169" fmla="*/ 1576606 w 3239999"/>
              <a:gd name="connsiteY25-1170" fmla="*/ 402054 h 3032924"/>
              <a:gd name="connsiteX26-1171" fmla="*/ 1576606 w 3239999"/>
              <a:gd name="connsiteY26-1172" fmla="*/ 430441 h 3032924"/>
              <a:gd name="connsiteX27-1173" fmla="*/ 1576606 w 3239999"/>
              <a:gd name="connsiteY27-1174" fmla="*/ 526981 h 3032924"/>
              <a:gd name="connsiteX28-1175" fmla="*/ 1576606 w 3239999"/>
              <a:gd name="connsiteY28-1176" fmla="*/ 2765302 h 3032924"/>
              <a:gd name="connsiteX29-1177" fmla="*/ 378630 w 3239999"/>
              <a:gd name="connsiteY29-1178" fmla="*/ 2472117 h 3032924"/>
              <a:gd name="connsiteX30-1179" fmla="*/ 384918 w 3239999"/>
              <a:gd name="connsiteY30-1180" fmla="*/ 526981 h 3032924"/>
              <a:gd name="connsiteX31-1181" fmla="*/ 239143 w 3239999"/>
              <a:gd name="connsiteY31-1182" fmla="*/ 526981 h 3032924"/>
              <a:gd name="connsiteX32-1183" fmla="*/ 239143 w 3239999"/>
              <a:gd name="connsiteY32-1184" fmla="*/ 2776423 h 3032924"/>
              <a:gd name="connsiteX33-1185" fmla="*/ 1576606 w 3239999"/>
              <a:gd name="connsiteY33-1186" fmla="*/ 2776423 h 3032924"/>
              <a:gd name="connsiteX0-1187" fmla="*/ 1576606 w 3239999"/>
              <a:gd name="connsiteY0-1188" fmla="*/ 2778202 h 3032924"/>
              <a:gd name="connsiteX1-1189" fmla="*/ 1663394 w 3239999"/>
              <a:gd name="connsiteY1-1190" fmla="*/ 2778202 h 3032924"/>
              <a:gd name="connsiteX2-1191" fmla="*/ 1663394 w 3239999"/>
              <a:gd name="connsiteY2-1192" fmla="*/ 2776423 h 3032924"/>
              <a:gd name="connsiteX3-1193" fmla="*/ 3000856 w 3239999"/>
              <a:gd name="connsiteY3-1194" fmla="*/ 2776423 h 3032924"/>
              <a:gd name="connsiteX4-1195" fmla="*/ 3000856 w 3239999"/>
              <a:gd name="connsiteY4-1196" fmla="*/ 526981 h 3032924"/>
              <a:gd name="connsiteX5-1197" fmla="*/ 2855082 w 3239999"/>
              <a:gd name="connsiteY5-1198" fmla="*/ 526981 h 3032924"/>
              <a:gd name="connsiteX6-1199" fmla="*/ 2861369 w 3239999"/>
              <a:gd name="connsiteY6-1200" fmla="*/ 2472117 h 3032924"/>
              <a:gd name="connsiteX7-1201" fmla="*/ 1663394 w 3239999"/>
              <a:gd name="connsiteY7-1202" fmla="*/ 2765302 h 3032924"/>
              <a:gd name="connsiteX8-1203" fmla="*/ 1663394 w 3239999"/>
              <a:gd name="connsiteY8-1204" fmla="*/ 526981 h 3032924"/>
              <a:gd name="connsiteX9-1205" fmla="*/ 1663394 w 3239999"/>
              <a:gd name="connsiteY9-1206" fmla="*/ 430441 h 3032924"/>
              <a:gd name="connsiteX10-1207" fmla="*/ 1663394 w 3239999"/>
              <a:gd name="connsiteY10-1208" fmla="*/ 402054 h 3032924"/>
              <a:gd name="connsiteX11-1209" fmla="*/ 2406065 w 3239999"/>
              <a:gd name="connsiteY11-1210" fmla="*/ 22 h 3032924"/>
              <a:gd name="connsiteX12-1211" fmla="*/ 2853673 w 3239999"/>
              <a:gd name="connsiteY12-1212" fmla="*/ 91100 h 3032924"/>
              <a:gd name="connsiteX13-1213" fmla="*/ 2854770 w 3239999"/>
              <a:gd name="connsiteY13-1214" fmla="*/ 430441 h 3032924"/>
              <a:gd name="connsiteX14-1215" fmla="*/ 3120669 w 3239999"/>
              <a:gd name="connsiteY14-1216" fmla="*/ 428517 h 3032924"/>
              <a:gd name="connsiteX15-1217" fmla="*/ 3120669 w 3239999"/>
              <a:gd name="connsiteY15-1218" fmla="*/ 738345 h 3032924"/>
              <a:gd name="connsiteX16-1219" fmla="*/ 3239999 w 3239999"/>
              <a:gd name="connsiteY16-1220" fmla="*/ 738345 h 3032924"/>
              <a:gd name="connsiteX17-1221" fmla="*/ 3239999 w 3239999"/>
              <a:gd name="connsiteY17-1222" fmla="*/ 3032924 h 3032924"/>
              <a:gd name="connsiteX18-1223" fmla="*/ 0 w 3239999"/>
              <a:gd name="connsiteY18-1224" fmla="*/ 3032924 h 3032924"/>
              <a:gd name="connsiteX19-1225" fmla="*/ 0 w 3239999"/>
              <a:gd name="connsiteY19-1226" fmla="*/ 738345 h 3032924"/>
              <a:gd name="connsiteX20-1227" fmla="*/ 102477 w 3239999"/>
              <a:gd name="connsiteY20-1228" fmla="*/ 738345 h 3032924"/>
              <a:gd name="connsiteX21-1229" fmla="*/ 102477 w 3239999"/>
              <a:gd name="connsiteY21-1230" fmla="*/ 428517 h 3032924"/>
              <a:gd name="connsiteX22-1231" fmla="*/ 385229 w 3239999"/>
              <a:gd name="connsiteY22-1232" fmla="*/ 430441 h 3032924"/>
              <a:gd name="connsiteX23-1233" fmla="*/ 386326 w 3239999"/>
              <a:gd name="connsiteY23-1234" fmla="*/ 91100 h 3032924"/>
              <a:gd name="connsiteX24-1235" fmla="*/ 833935 w 3239999"/>
              <a:gd name="connsiteY24-1236" fmla="*/ 22 h 3032924"/>
              <a:gd name="connsiteX25-1237" fmla="*/ 1576606 w 3239999"/>
              <a:gd name="connsiteY25-1238" fmla="*/ 402054 h 3032924"/>
              <a:gd name="connsiteX26-1239" fmla="*/ 1576606 w 3239999"/>
              <a:gd name="connsiteY26-1240" fmla="*/ 430441 h 3032924"/>
              <a:gd name="connsiteX27-1241" fmla="*/ 1576606 w 3239999"/>
              <a:gd name="connsiteY27-1242" fmla="*/ 526981 h 3032924"/>
              <a:gd name="connsiteX28-1243" fmla="*/ 1576606 w 3239999"/>
              <a:gd name="connsiteY28-1244" fmla="*/ 2765302 h 3032924"/>
              <a:gd name="connsiteX29-1245" fmla="*/ 378630 w 3239999"/>
              <a:gd name="connsiteY29-1246" fmla="*/ 2472117 h 3032924"/>
              <a:gd name="connsiteX30-1247" fmla="*/ 384918 w 3239999"/>
              <a:gd name="connsiteY30-1248" fmla="*/ 526981 h 3032924"/>
              <a:gd name="connsiteX31-1249" fmla="*/ 239143 w 3239999"/>
              <a:gd name="connsiteY31-1250" fmla="*/ 526981 h 3032924"/>
              <a:gd name="connsiteX32-1251" fmla="*/ 239143 w 3239999"/>
              <a:gd name="connsiteY32-1252" fmla="*/ 2776423 h 3032924"/>
              <a:gd name="connsiteX33-1253" fmla="*/ 1576606 w 3239999"/>
              <a:gd name="connsiteY33-1254" fmla="*/ 2776423 h 3032924"/>
              <a:gd name="connsiteX0-1255" fmla="*/ 1576606 w 3239999"/>
              <a:gd name="connsiteY0-1256" fmla="*/ 2778202 h 3032924"/>
              <a:gd name="connsiteX1-1257" fmla="*/ 1663394 w 3239999"/>
              <a:gd name="connsiteY1-1258" fmla="*/ 2778202 h 3032924"/>
              <a:gd name="connsiteX2-1259" fmla="*/ 1663394 w 3239999"/>
              <a:gd name="connsiteY2-1260" fmla="*/ 2776423 h 3032924"/>
              <a:gd name="connsiteX3-1261" fmla="*/ 3000856 w 3239999"/>
              <a:gd name="connsiteY3-1262" fmla="*/ 2776423 h 3032924"/>
              <a:gd name="connsiteX4-1263" fmla="*/ 3000856 w 3239999"/>
              <a:gd name="connsiteY4-1264" fmla="*/ 526981 h 3032924"/>
              <a:gd name="connsiteX5-1265" fmla="*/ 2855082 w 3239999"/>
              <a:gd name="connsiteY5-1266" fmla="*/ 526981 h 3032924"/>
              <a:gd name="connsiteX6-1267" fmla="*/ 2861369 w 3239999"/>
              <a:gd name="connsiteY6-1268" fmla="*/ 2472117 h 3032924"/>
              <a:gd name="connsiteX7-1269" fmla="*/ 1663394 w 3239999"/>
              <a:gd name="connsiteY7-1270" fmla="*/ 2765302 h 3032924"/>
              <a:gd name="connsiteX8-1271" fmla="*/ 1663394 w 3239999"/>
              <a:gd name="connsiteY8-1272" fmla="*/ 526981 h 3032924"/>
              <a:gd name="connsiteX9-1273" fmla="*/ 1663394 w 3239999"/>
              <a:gd name="connsiteY9-1274" fmla="*/ 430441 h 3032924"/>
              <a:gd name="connsiteX10-1275" fmla="*/ 1663394 w 3239999"/>
              <a:gd name="connsiteY10-1276" fmla="*/ 402054 h 3032924"/>
              <a:gd name="connsiteX11-1277" fmla="*/ 2406065 w 3239999"/>
              <a:gd name="connsiteY11-1278" fmla="*/ 22 h 3032924"/>
              <a:gd name="connsiteX12-1279" fmla="*/ 2853673 w 3239999"/>
              <a:gd name="connsiteY12-1280" fmla="*/ 91100 h 3032924"/>
              <a:gd name="connsiteX13-1281" fmla="*/ 2854770 w 3239999"/>
              <a:gd name="connsiteY13-1282" fmla="*/ 430441 h 3032924"/>
              <a:gd name="connsiteX14-1283" fmla="*/ 3120669 w 3239999"/>
              <a:gd name="connsiteY14-1284" fmla="*/ 428517 h 3032924"/>
              <a:gd name="connsiteX15-1285" fmla="*/ 3120669 w 3239999"/>
              <a:gd name="connsiteY15-1286" fmla="*/ 738345 h 3032924"/>
              <a:gd name="connsiteX16-1287" fmla="*/ 3239999 w 3239999"/>
              <a:gd name="connsiteY16-1288" fmla="*/ 738345 h 3032924"/>
              <a:gd name="connsiteX17-1289" fmla="*/ 3239999 w 3239999"/>
              <a:gd name="connsiteY17-1290" fmla="*/ 3032924 h 3032924"/>
              <a:gd name="connsiteX18-1291" fmla="*/ 0 w 3239999"/>
              <a:gd name="connsiteY18-1292" fmla="*/ 3032924 h 3032924"/>
              <a:gd name="connsiteX19-1293" fmla="*/ 0 w 3239999"/>
              <a:gd name="connsiteY19-1294" fmla="*/ 738345 h 3032924"/>
              <a:gd name="connsiteX20-1295" fmla="*/ 102477 w 3239999"/>
              <a:gd name="connsiteY20-1296" fmla="*/ 738345 h 3032924"/>
              <a:gd name="connsiteX21-1297" fmla="*/ 102477 w 3239999"/>
              <a:gd name="connsiteY21-1298" fmla="*/ 428517 h 3032924"/>
              <a:gd name="connsiteX22-1299" fmla="*/ 385229 w 3239999"/>
              <a:gd name="connsiteY22-1300" fmla="*/ 430441 h 3032924"/>
              <a:gd name="connsiteX23-1301" fmla="*/ 386326 w 3239999"/>
              <a:gd name="connsiteY23-1302" fmla="*/ 91100 h 3032924"/>
              <a:gd name="connsiteX24-1303" fmla="*/ 833935 w 3239999"/>
              <a:gd name="connsiteY24-1304" fmla="*/ 22 h 3032924"/>
              <a:gd name="connsiteX25-1305" fmla="*/ 1576606 w 3239999"/>
              <a:gd name="connsiteY25-1306" fmla="*/ 402054 h 3032924"/>
              <a:gd name="connsiteX26-1307" fmla="*/ 1576606 w 3239999"/>
              <a:gd name="connsiteY26-1308" fmla="*/ 430441 h 3032924"/>
              <a:gd name="connsiteX27-1309" fmla="*/ 1576606 w 3239999"/>
              <a:gd name="connsiteY27-1310" fmla="*/ 526981 h 3032924"/>
              <a:gd name="connsiteX28-1311" fmla="*/ 1576606 w 3239999"/>
              <a:gd name="connsiteY28-1312" fmla="*/ 2765302 h 3032924"/>
              <a:gd name="connsiteX29-1313" fmla="*/ 378630 w 3239999"/>
              <a:gd name="connsiteY29-1314" fmla="*/ 2472117 h 3032924"/>
              <a:gd name="connsiteX30-1315" fmla="*/ 384918 w 3239999"/>
              <a:gd name="connsiteY30-1316" fmla="*/ 526981 h 3032924"/>
              <a:gd name="connsiteX31-1317" fmla="*/ 239143 w 3239999"/>
              <a:gd name="connsiteY31-1318" fmla="*/ 526981 h 3032924"/>
              <a:gd name="connsiteX32-1319" fmla="*/ 239143 w 3239999"/>
              <a:gd name="connsiteY32-1320" fmla="*/ 2776423 h 3032924"/>
              <a:gd name="connsiteX33-1321" fmla="*/ 1576606 w 3239999"/>
              <a:gd name="connsiteY33-1322" fmla="*/ 2776423 h 3032924"/>
              <a:gd name="connsiteX0-1323" fmla="*/ 1576606 w 3239999"/>
              <a:gd name="connsiteY0-1324" fmla="*/ 2778202 h 3032924"/>
              <a:gd name="connsiteX1-1325" fmla="*/ 1663394 w 3239999"/>
              <a:gd name="connsiteY1-1326" fmla="*/ 2778202 h 3032924"/>
              <a:gd name="connsiteX2-1327" fmla="*/ 1663394 w 3239999"/>
              <a:gd name="connsiteY2-1328" fmla="*/ 2776423 h 3032924"/>
              <a:gd name="connsiteX3-1329" fmla="*/ 3000856 w 3239999"/>
              <a:gd name="connsiteY3-1330" fmla="*/ 2776423 h 3032924"/>
              <a:gd name="connsiteX4-1331" fmla="*/ 3000856 w 3239999"/>
              <a:gd name="connsiteY4-1332" fmla="*/ 526981 h 3032924"/>
              <a:gd name="connsiteX5-1333" fmla="*/ 2855082 w 3239999"/>
              <a:gd name="connsiteY5-1334" fmla="*/ 526981 h 3032924"/>
              <a:gd name="connsiteX6-1335" fmla="*/ 2861369 w 3239999"/>
              <a:gd name="connsiteY6-1336" fmla="*/ 2472117 h 3032924"/>
              <a:gd name="connsiteX7-1337" fmla="*/ 1663394 w 3239999"/>
              <a:gd name="connsiteY7-1338" fmla="*/ 2765302 h 3032924"/>
              <a:gd name="connsiteX8-1339" fmla="*/ 1663394 w 3239999"/>
              <a:gd name="connsiteY8-1340" fmla="*/ 526981 h 3032924"/>
              <a:gd name="connsiteX9-1341" fmla="*/ 1663394 w 3239999"/>
              <a:gd name="connsiteY9-1342" fmla="*/ 430441 h 3032924"/>
              <a:gd name="connsiteX10-1343" fmla="*/ 1663394 w 3239999"/>
              <a:gd name="connsiteY10-1344" fmla="*/ 402054 h 3032924"/>
              <a:gd name="connsiteX11-1345" fmla="*/ 2406065 w 3239999"/>
              <a:gd name="connsiteY11-1346" fmla="*/ 22 h 3032924"/>
              <a:gd name="connsiteX12-1347" fmla="*/ 2853673 w 3239999"/>
              <a:gd name="connsiteY12-1348" fmla="*/ 91100 h 3032924"/>
              <a:gd name="connsiteX13-1349" fmla="*/ 2854770 w 3239999"/>
              <a:gd name="connsiteY13-1350" fmla="*/ 430441 h 3032924"/>
              <a:gd name="connsiteX14-1351" fmla="*/ 3120669 w 3239999"/>
              <a:gd name="connsiteY14-1352" fmla="*/ 428517 h 3032924"/>
              <a:gd name="connsiteX15-1353" fmla="*/ 3120669 w 3239999"/>
              <a:gd name="connsiteY15-1354" fmla="*/ 738345 h 3032924"/>
              <a:gd name="connsiteX16-1355" fmla="*/ 3239999 w 3239999"/>
              <a:gd name="connsiteY16-1356" fmla="*/ 738345 h 3032924"/>
              <a:gd name="connsiteX17-1357" fmla="*/ 3239999 w 3239999"/>
              <a:gd name="connsiteY17-1358" fmla="*/ 3032924 h 3032924"/>
              <a:gd name="connsiteX18-1359" fmla="*/ 0 w 3239999"/>
              <a:gd name="connsiteY18-1360" fmla="*/ 3032924 h 3032924"/>
              <a:gd name="connsiteX19-1361" fmla="*/ 0 w 3239999"/>
              <a:gd name="connsiteY19-1362" fmla="*/ 738345 h 3032924"/>
              <a:gd name="connsiteX20-1363" fmla="*/ 102477 w 3239999"/>
              <a:gd name="connsiteY20-1364" fmla="*/ 738345 h 3032924"/>
              <a:gd name="connsiteX21-1365" fmla="*/ 102477 w 3239999"/>
              <a:gd name="connsiteY21-1366" fmla="*/ 428517 h 3032924"/>
              <a:gd name="connsiteX22-1367" fmla="*/ 385229 w 3239999"/>
              <a:gd name="connsiteY22-1368" fmla="*/ 430441 h 3032924"/>
              <a:gd name="connsiteX23-1369" fmla="*/ 386326 w 3239999"/>
              <a:gd name="connsiteY23-1370" fmla="*/ 91100 h 3032924"/>
              <a:gd name="connsiteX24-1371" fmla="*/ 833935 w 3239999"/>
              <a:gd name="connsiteY24-1372" fmla="*/ 22 h 3032924"/>
              <a:gd name="connsiteX25-1373" fmla="*/ 1576606 w 3239999"/>
              <a:gd name="connsiteY25-1374" fmla="*/ 402054 h 3032924"/>
              <a:gd name="connsiteX26-1375" fmla="*/ 1576606 w 3239999"/>
              <a:gd name="connsiteY26-1376" fmla="*/ 430441 h 3032924"/>
              <a:gd name="connsiteX27-1377" fmla="*/ 1576606 w 3239999"/>
              <a:gd name="connsiteY27-1378" fmla="*/ 526981 h 3032924"/>
              <a:gd name="connsiteX28-1379" fmla="*/ 1576606 w 3239999"/>
              <a:gd name="connsiteY28-1380" fmla="*/ 2765302 h 3032924"/>
              <a:gd name="connsiteX29-1381" fmla="*/ 378630 w 3239999"/>
              <a:gd name="connsiteY29-1382" fmla="*/ 2472117 h 3032924"/>
              <a:gd name="connsiteX30-1383" fmla="*/ 384918 w 3239999"/>
              <a:gd name="connsiteY30-1384" fmla="*/ 526981 h 3032924"/>
              <a:gd name="connsiteX31-1385" fmla="*/ 239143 w 3239999"/>
              <a:gd name="connsiteY31-1386" fmla="*/ 526981 h 3032924"/>
              <a:gd name="connsiteX32-1387" fmla="*/ 229618 w 3239999"/>
              <a:gd name="connsiteY32-1388" fmla="*/ 2690698 h 3032924"/>
              <a:gd name="connsiteX33-1389" fmla="*/ 1576606 w 3239999"/>
              <a:gd name="connsiteY33-1390" fmla="*/ 2776423 h 3032924"/>
              <a:gd name="connsiteX0-1391" fmla="*/ 1576606 w 3239999"/>
              <a:gd name="connsiteY0-1392" fmla="*/ 2778202 h 3032924"/>
              <a:gd name="connsiteX1-1393" fmla="*/ 1663394 w 3239999"/>
              <a:gd name="connsiteY1-1394" fmla="*/ 2778202 h 3032924"/>
              <a:gd name="connsiteX2-1395" fmla="*/ 1663394 w 3239999"/>
              <a:gd name="connsiteY2-1396" fmla="*/ 2776423 h 3032924"/>
              <a:gd name="connsiteX3-1397" fmla="*/ 2991331 w 3239999"/>
              <a:gd name="connsiteY3-1398" fmla="*/ 2709748 h 3032924"/>
              <a:gd name="connsiteX4-1399" fmla="*/ 3000856 w 3239999"/>
              <a:gd name="connsiteY4-1400" fmla="*/ 526981 h 3032924"/>
              <a:gd name="connsiteX5-1401" fmla="*/ 2855082 w 3239999"/>
              <a:gd name="connsiteY5-1402" fmla="*/ 526981 h 3032924"/>
              <a:gd name="connsiteX6-1403" fmla="*/ 2861369 w 3239999"/>
              <a:gd name="connsiteY6-1404" fmla="*/ 2472117 h 3032924"/>
              <a:gd name="connsiteX7-1405" fmla="*/ 1663394 w 3239999"/>
              <a:gd name="connsiteY7-1406" fmla="*/ 2765302 h 3032924"/>
              <a:gd name="connsiteX8-1407" fmla="*/ 1663394 w 3239999"/>
              <a:gd name="connsiteY8-1408" fmla="*/ 526981 h 3032924"/>
              <a:gd name="connsiteX9-1409" fmla="*/ 1663394 w 3239999"/>
              <a:gd name="connsiteY9-1410" fmla="*/ 430441 h 3032924"/>
              <a:gd name="connsiteX10-1411" fmla="*/ 1663394 w 3239999"/>
              <a:gd name="connsiteY10-1412" fmla="*/ 402054 h 3032924"/>
              <a:gd name="connsiteX11-1413" fmla="*/ 2406065 w 3239999"/>
              <a:gd name="connsiteY11-1414" fmla="*/ 22 h 3032924"/>
              <a:gd name="connsiteX12-1415" fmla="*/ 2853673 w 3239999"/>
              <a:gd name="connsiteY12-1416" fmla="*/ 91100 h 3032924"/>
              <a:gd name="connsiteX13-1417" fmla="*/ 2854770 w 3239999"/>
              <a:gd name="connsiteY13-1418" fmla="*/ 430441 h 3032924"/>
              <a:gd name="connsiteX14-1419" fmla="*/ 3120669 w 3239999"/>
              <a:gd name="connsiteY14-1420" fmla="*/ 428517 h 3032924"/>
              <a:gd name="connsiteX15-1421" fmla="*/ 3120669 w 3239999"/>
              <a:gd name="connsiteY15-1422" fmla="*/ 738345 h 3032924"/>
              <a:gd name="connsiteX16-1423" fmla="*/ 3239999 w 3239999"/>
              <a:gd name="connsiteY16-1424" fmla="*/ 738345 h 3032924"/>
              <a:gd name="connsiteX17-1425" fmla="*/ 3239999 w 3239999"/>
              <a:gd name="connsiteY17-1426" fmla="*/ 3032924 h 3032924"/>
              <a:gd name="connsiteX18-1427" fmla="*/ 0 w 3239999"/>
              <a:gd name="connsiteY18-1428" fmla="*/ 3032924 h 3032924"/>
              <a:gd name="connsiteX19-1429" fmla="*/ 0 w 3239999"/>
              <a:gd name="connsiteY19-1430" fmla="*/ 738345 h 3032924"/>
              <a:gd name="connsiteX20-1431" fmla="*/ 102477 w 3239999"/>
              <a:gd name="connsiteY20-1432" fmla="*/ 738345 h 3032924"/>
              <a:gd name="connsiteX21-1433" fmla="*/ 102477 w 3239999"/>
              <a:gd name="connsiteY21-1434" fmla="*/ 428517 h 3032924"/>
              <a:gd name="connsiteX22-1435" fmla="*/ 385229 w 3239999"/>
              <a:gd name="connsiteY22-1436" fmla="*/ 430441 h 3032924"/>
              <a:gd name="connsiteX23-1437" fmla="*/ 386326 w 3239999"/>
              <a:gd name="connsiteY23-1438" fmla="*/ 91100 h 3032924"/>
              <a:gd name="connsiteX24-1439" fmla="*/ 833935 w 3239999"/>
              <a:gd name="connsiteY24-1440" fmla="*/ 22 h 3032924"/>
              <a:gd name="connsiteX25-1441" fmla="*/ 1576606 w 3239999"/>
              <a:gd name="connsiteY25-1442" fmla="*/ 402054 h 3032924"/>
              <a:gd name="connsiteX26-1443" fmla="*/ 1576606 w 3239999"/>
              <a:gd name="connsiteY26-1444" fmla="*/ 430441 h 3032924"/>
              <a:gd name="connsiteX27-1445" fmla="*/ 1576606 w 3239999"/>
              <a:gd name="connsiteY27-1446" fmla="*/ 526981 h 3032924"/>
              <a:gd name="connsiteX28-1447" fmla="*/ 1576606 w 3239999"/>
              <a:gd name="connsiteY28-1448" fmla="*/ 2765302 h 3032924"/>
              <a:gd name="connsiteX29-1449" fmla="*/ 378630 w 3239999"/>
              <a:gd name="connsiteY29-1450" fmla="*/ 2472117 h 3032924"/>
              <a:gd name="connsiteX30-1451" fmla="*/ 384918 w 3239999"/>
              <a:gd name="connsiteY30-1452" fmla="*/ 526981 h 3032924"/>
              <a:gd name="connsiteX31-1453" fmla="*/ 239143 w 3239999"/>
              <a:gd name="connsiteY31-1454" fmla="*/ 526981 h 3032924"/>
              <a:gd name="connsiteX32-1455" fmla="*/ 229618 w 3239999"/>
              <a:gd name="connsiteY32-1456" fmla="*/ 2690698 h 3032924"/>
              <a:gd name="connsiteX33-1457" fmla="*/ 1576606 w 3239999"/>
              <a:gd name="connsiteY33-1458" fmla="*/ 2776423 h 30329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mn-ea"/>
              <a:sym typeface="+mn-lt"/>
            </a:endParaRPr>
          </a:p>
        </p:txBody>
      </p:sp>
      <p:sp>
        <p:nvSpPr>
          <p:cNvPr id="23" name="Rectangle 16"/>
          <p:cNvSpPr/>
          <p:nvPr/>
        </p:nvSpPr>
        <p:spPr>
          <a:xfrm rot="2700000">
            <a:off x="5071628" y="4307205"/>
            <a:ext cx="280693" cy="503229"/>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mn-ea"/>
              <a:sym typeface="+mn-lt"/>
            </a:endParaRPr>
          </a:p>
        </p:txBody>
      </p:sp>
      <p:sp>
        <p:nvSpPr>
          <p:cNvPr id="24" name="Oval 21"/>
          <p:cNvSpPr>
            <a:spLocks noChangeAspect="1"/>
          </p:cNvSpPr>
          <p:nvPr/>
        </p:nvSpPr>
        <p:spPr>
          <a:xfrm>
            <a:off x="6824679" y="2513155"/>
            <a:ext cx="449510" cy="453263"/>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cs typeface="+mn-ea"/>
              <a:sym typeface="+mn-lt"/>
            </a:endParaRPr>
          </a:p>
        </p:txBody>
      </p:sp>
      <p:sp>
        <p:nvSpPr>
          <p:cNvPr id="25" name="Rounded Rectangle 27"/>
          <p:cNvSpPr/>
          <p:nvPr/>
        </p:nvSpPr>
        <p:spPr>
          <a:xfrm>
            <a:off x="6495609" y="4205332"/>
            <a:ext cx="338945" cy="260356"/>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cs typeface="+mn-ea"/>
              <a:sym typeface="+mn-lt"/>
            </a:endParaRPr>
          </a:p>
        </p:txBody>
      </p:sp>
      <p:sp>
        <p:nvSpPr>
          <p:cNvPr id="27" name="TextBox 25"/>
          <p:cNvSpPr txBox="1"/>
          <p:nvPr/>
        </p:nvSpPr>
        <p:spPr>
          <a:xfrm>
            <a:off x="798195" y="1564005"/>
            <a:ext cx="4015740" cy="1753235"/>
          </a:xfrm>
          <a:prstGeom prst="rect">
            <a:avLst/>
          </a:prstGeom>
          <a:noFill/>
        </p:spPr>
        <p:txBody>
          <a:bodyPr wrap="square" rtlCol="0">
            <a:spAutoFit/>
          </a:bodyPr>
          <a:lstStyle/>
          <a:p>
            <a:pPr indent="0" algn="l" fontAlgn="auto">
              <a:lnSpc>
                <a:spcPct val="150000"/>
              </a:lnSpc>
            </a:pPr>
            <a:r>
              <a:rPr lang="en-US" altLang="ko-KR" dirty="0">
                <a:solidFill>
                  <a:schemeClr val="tx1">
                    <a:lumMod val="75000"/>
                    <a:lumOff val="25000"/>
                  </a:schemeClr>
                </a:solidFill>
                <a:cs typeface="+mn-ea"/>
                <a:sym typeface="+mn-lt"/>
              </a:rPr>
              <a:t>我们的程序是一款创新的视频播放辅助系统</a:t>
            </a:r>
            <a:r>
              <a:rPr lang="zh-CN" altLang="en-US" dirty="0">
                <a:solidFill>
                  <a:schemeClr val="tx1">
                    <a:lumMod val="75000"/>
                    <a:lumOff val="25000"/>
                  </a:schemeClr>
                </a:solidFill>
                <a:cs typeface="+mn-ea"/>
                <a:sym typeface="+mn-lt"/>
              </a:rPr>
              <a:t>，</a:t>
            </a:r>
            <a:r>
              <a:rPr lang="en-US" altLang="ko-KR" dirty="0">
                <a:solidFill>
                  <a:schemeClr val="tx1">
                    <a:lumMod val="75000"/>
                    <a:lumOff val="25000"/>
                  </a:schemeClr>
                </a:solidFill>
                <a:cs typeface="+mn-ea"/>
                <a:sym typeface="+mn-lt"/>
              </a:rPr>
              <a:t>它旨在为用户提供与哔哩哔哩视频互动的无缝和便捷体验，无需传统的鼠标和键盘输入。</a:t>
            </a:r>
            <a:r>
              <a:rPr lang="en-US" altLang="ko-KR" sz="1800" dirty="0">
                <a:solidFill>
                  <a:schemeClr val="tx1">
                    <a:lumMod val="75000"/>
                    <a:lumOff val="25000"/>
                  </a:schemeClr>
                </a:solidFill>
                <a:cs typeface="+mn-ea"/>
                <a:sym typeface="+mn-lt"/>
              </a:rPr>
              <a:t>   </a:t>
            </a:r>
            <a:endParaRPr lang="ko-KR" altLang="en-US" sz="1200" dirty="0">
              <a:solidFill>
                <a:schemeClr val="tx1">
                  <a:lumMod val="75000"/>
                  <a:lumOff val="25000"/>
                </a:schemeClr>
              </a:solidFill>
              <a:cs typeface="+mn-ea"/>
              <a:sym typeface="+mn-lt"/>
            </a:endParaRPr>
          </a:p>
        </p:txBody>
      </p:sp>
      <p:sp>
        <p:nvSpPr>
          <p:cNvPr id="30" name="TextBox 28"/>
          <p:cNvSpPr txBox="1"/>
          <p:nvPr/>
        </p:nvSpPr>
        <p:spPr>
          <a:xfrm>
            <a:off x="1722755" y="4281805"/>
            <a:ext cx="2915920" cy="1337945"/>
          </a:xfrm>
          <a:prstGeom prst="rect">
            <a:avLst/>
          </a:prstGeom>
          <a:noFill/>
        </p:spPr>
        <p:txBody>
          <a:bodyPr wrap="square" rtlCol="0">
            <a:spAutoFit/>
          </a:bodyPr>
          <a:lstStyle/>
          <a:p>
            <a:pPr indent="0" algn="l" fontAlgn="auto">
              <a:lnSpc>
                <a:spcPct val="150000"/>
              </a:lnSpc>
            </a:pPr>
            <a:r>
              <a:rPr lang="en-US" altLang="ko-KR" dirty="0">
                <a:solidFill>
                  <a:schemeClr val="tx1">
                    <a:lumMod val="75000"/>
                    <a:lumOff val="25000"/>
                  </a:schemeClr>
                </a:solidFill>
                <a:cs typeface="+mn-ea"/>
                <a:sym typeface="+mn-lt"/>
              </a:rPr>
              <a:t>手势识别部分通过直观的手势动作增强了程序的功能。   </a:t>
            </a:r>
            <a:endParaRPr lang="en-US" altLang="ko-KR" dirty="0">
              <a:solidFill>
                <a:schemeClr val="tx1">
                  <a:lumMod val="75000"/>
                  <a:lumOff val="25000"/>
                </a:schemeClr>
              </a:solidFill>
              <a:cs typeface="+mn-ea"/>
              <a:sym typeface="+mn-lt"/>
            </a:endParaRPr>
          </a:p>
        </p:txBody>
      </p:sp>
      <p:sp>
        <p:nvSpPr>
          <p:cNvPr id="33" name="TextBox 31"/>
          <p:cNvSpPr txBox="1"/>
          <p:nvPr/>
        </p:nvSpPr>
        <p:spPr>
          <a:xfrm>
            <a:off x="7840980" y="1564005"/>
            <a:ext cx="2915920" cy="887730"/>
          </a:xfrm>
          <a:prstGeom prst="rect">
            <a:avLst/>
          </a:prstGeom>
          <a:noFill/>
        </p:spPr>
        <p:txBody>
          <a:bodyPr wrap="square" rtlCol="0">
            <a:noAutofit/>
          </a:bodyPr>
          <a:lstStyle/>
          <a:p>
            <a:pPr indent="0" fontAlgn="auto">
              <a:lnSpc>
                <a:spcPct val="150000"/>
              </a:lnSpc>
            </a:pPr>
            <a:r>
              <a:rPr lang="en-US" altLang="ko-KR" dirty="0">
                <a:solidFill>
                  <a:schemeClr val="tx1">
                    <a:lumMod val="75000"/>
                    <a:lumOff val="25000"/>
                  </a:schemeClr>
                </a:solidFill>
                <a:cs typeface="+mn-ea"/>
                <a:sym typeface="+mn-lt"/>
              </a:rPr>
              <a:t>在语音识别部分，程序允许用户通过语音命令控制</a:t>
            </a:r>
            <a:r>
              <a:rPr lang="zh-CN" altLang="en-US" dirty="0">
                <a:solidFill>
                  <a:schemeClr val="tx1">
                    <a:lumMod val="75000"/>
                    <a:lumOff val="25000"/>
                  </a:schemeClr>
                </a:solidFill>
                <a:cs typeface="+mn-ea"/>
                <a:sym typeface="+mn-lt"/>
              </a:rPr>
              <a:t>某些</a:t>
            </a:r>
            <a:r>
              <a:rPr lang="en-US" altLang="ko-KR" dirty="0">
                <a:solidFill>
                  <a:schemeClr val="tx1">
                    <a:lumMod val="75000"/>
                    <a:lumOff val="25000"/>
                  </a:schemeClr>
                </a:solidFill>
                <a:cs typeface="+mn-ea"/>
                <a:sym typeface="+mn-lt"/>
              </a:rPr>
              <a:t>功能。   </a:t>
            </a:r>
            <a:endParaRPr lang="en-US" altLang="ko-KR" dirty="0">
              <a:solidFill>
                <a:schemeClr val="tx1">
                  <a:lumMod val="75000"/>
                  <a:lumOff val="25000"/>
                </a:schemeClr>
              </a:solidFill>
              <a:cs typeface="+mn-ea"/>
              <a:sym typeface="+mn-lt"/>
            </a:endParaRPr>
          </a:p>
        </p:txBody>
      </p:sp>
      <p:sp>
        <p:nvSpPr>
          <p:cNvPr id="36" name="TextBox 34"/>
          <p:cNvSpPr txBox="1"/>
          <p:nvPr/>
        </p:nvSpPr>
        <p:spPr>
          <a:xfrm>
            <a:off x="7840980" y="4205605"/>
            <a:ext cx="3583305" cy="1753235"/>
          </a:xfrm>
          <a:prstGeom prst="rect">
            <a:avLst/>
          </a:prstGeom>
          <a:noFill/>
        </p:spPr>
        <p:txBody>
          <a:bodyPr wrap="square" rtlCol="0">
            <a:spAutoFit/>
          </a:bodyPr>
          <a:lstStyle/>
          <a:p>
            <a:pPr indent="0" fontAlgn="auto">
              <a:lnSpc>
                <a:spcPct val="150000"/>
              </a:lnSpc>
            </a:pPr>
            <a:r>
              <a:rPr lang="en-US" altLang="ko-KR" dirty="0">
                <a:solidFill>
                  <a:schemeClr val="tx1">
                    <a:lumMod val="75000"/>
                    <a:lumOff val="25000"/>
                  </a:schemeClr>
                </a:solidFill>
                <a:cs typeface="+mn-ea"/>
                <a:sym typeface="+mn-lt"/>
              </a:rPr>
              <a:t>我们的应用程序将语音识别和手势识别技术相结合，使用户能够在无需手动输入的限制下享受他们所期望观看的视频。  </a:t>
            </a:r>
            <a:endParaRPr lang="en-US" altLang="ko-KR" dirty="0">
              <a:solidFill>
                <a:schemeClr val="tx1">
                  <a:lumMod val="75000"/>
                  <a:lumOff val="2500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293360" y="80710"/>
            <a:ext cx="1605280" cy="521970"/>
          </a:xfrm>
          <a:prstGeom prst="rect">
            <a:avLst/>
          </a:prstGeom>
          <a:noFill/>
        </p:spPr>
        <p:txBody>
          <a:bodyPr wrap="none" rtlCol="0">
            <a:spAutoFit/>
          </a:bodyPr>
          <a:lstStyle/>
          <a:p>
            <a:pPr algn="ctr"/>
            <a:r>
              <a:rPr lang="zh-CN" altLang="en-US" sz="2800" dirty="0">
                <a:solidFill>
                  <a:srgbClr val="4A5A69"/>
                </a:solidFill>
                <a:cs typeface="+mn-ea"/>
                <a:sym typeface="+mn-lt"/>
              </a:rPr>
              <a:t>用户友好</a:t>
            </a:r>
            <a:endParaRPr lang="zh-CN" altLang="en-US" sz="2800" dirty="0">
              <a:solidFill>
                <a:srgbClr val="4A5A69"/>
              </a:solidFill>
              <a:cs typeface="+mn-ea"/>
              <a:sym typeface="+mn-lt"/>
            </a:endParaRPr>
          </a:p>
        </p:txBody>
      </p:sp>
      <p:sp>
        <p:nvSpPr>
          <p:cNvPr id="6" name="矩形 5"/>
          <p:cNvSpPr/>
          <p:nvPr/>
        </p:nvSpPr>
        <p:spPr>
          <a:xfrm>
            <a:off x="4473873" y="540430"/>
            <a:ext cx="3244254" cy="260350"/>
          </a:xfrm>
          <a:prstGeom prst="rect">
            <a:avLst/>
          </a:prstGeom>
        </p:spPr>
        <p:txBody>
          <a:bodyPr wrap="square">
            <a:spAutoFit/>
          </a:bodyPr>
          <a:lstStyle/>
          <a:p>
            <a:pPr algn="ctr"/>
            <a:r>
              <a:rPr lang="en-US" altLang="zh-CN" sz="1100" dirty="0">
                <a:solidFill>
                  <a:srgbClr val="92A3B8"/>
                </a:solidFill>
                <a:cs typeface="+mn-ea"/>
                <a:sym typeface="+mn-lt"/>
              </a:rPr>
              <a:t>U</a:t>
            </a:r>
            <a:r>
              <a:rPr lang="zh-CN" altLang="en-US" sz="1100" dirty="0">
                <a:solidFill>
                  <a:srgbClr val="92A3B8"/>
                </a:solidFill>
                <a:cs typeface="+mn-ea"/>
                <a:sym typeface="+mn-lt"/>
              </a:rPr>
              <a:t>ser-friendliness</a:t>
            </a:r>
            <a:endParaRPr lang="zh-CN" altLang="en-US" sz="1100" dirty="0">
              <a:solidFill>
                <a:srgbClr val="92A3B8"/>
              </a:solidFill>
              <a:cs typeface="+mn-ea"/>
              <a:sym typeface="+mn-lt"/>
            </a:endParaRPr>
          </a:p>
        </p:txBody>
      </p:sp>
      <p:graphicFrame>
        <p:nvGraphicFramePr>
          <p:cNvPr id="4" name="Chart 7"/>
          <p:cNvGraphicFramePr/>
          <p:nvPr/>
        </p:nvGraphicFramePr>
        <p:xfrm>
          <a:off x="842684" y="10537291"/>
          <a:ext cx="1660648" cy="1721165"/>
        </p:xfrm>
        <a:graphic>
          <a:graphicData uri="http://schemas.openxmlformats.org/drawingml/2006/chart">
            <c:chart xmlns:c="http://schemas.openxmlformats.org/drawingml/2006/chart" xmlns:r="http://schemas.openxmlformats.org/officeDocument/2006/relationships" r:id="rId1"/>
          </a:graphicData>
        </a:graphic>
      </p:graphicFrame>
      <p:sp>
        <p:nvSpPr>
          <p:cNvPr id="23" name="TextBox 19"/>
          <p:cNvSpPr txBox="1"/>
          <p:nvPr/>
        </p:nvSpPr>
        <p:spPr>
          <a:xfrm>
            <a:off x="3355975" y="1016635"/>
            <a:ext cx="7633335" cy="2861310"/>
          </a:xfrm>
          <a:prstGeom prst="rect">
            <a:avLst/>
          </a:prstGeom>
          <a:noFill/>
        </p:spPr>
        <p:txBody>
          <a:bodyPr wrap="square" rtlCol="0">
            <a:spAutoFit/>
          </a:bodyPr>
          <a:lstStyle/>
          <a:p>
            <a:pPr indent="0" fontAlgn="auto">
              <a:lnSpc>
                <a:spcPct val="150000"/>
              </a:lnSpc>
            </a:pPr>
            <a:r>
              <a:rPr lang="zh-CN" altLang="en-US" sz="2000" dirty="0">
                <a:solidFill>
                  <a:srgbClr val="4A5A69"/>
                </a:solidFill>
                <a:cs typeface="+mn-ea"/>
                <a:sym typeface="+mn-lt"/>
              </a:rPr>
              <a:t>语音识别部分和手势识别部分体现了用户交互和用户友好的特性。用户可以通过语音输入指令或通过自然的手势动作来控制视频播放，无需接触键盘或鼠标，使操作更加直观、便捷和舒适。</a:t>
            </a:r>
            <a:endParaRPr lang="zh-CN" altLang="en-US" sz="2000" dirty="0">
              <a:solidFill>
                <a:srgbClr val="4A5A69"/>
              </a:solidFill>
              <a:cs typeface="+mn-ea"/>
              <a:sym typeface="+mn-lt"/>
            </a:endParaRPr>
          </a:p>
          <a:p>
            <a:pPr indent="0" fontAlgn="auto">
              <a:lnSpc>
                <a:spcPct val="150000"/>
              </a:lnSpc>
            </a:pPr>
            <a:r>
              <a:rPr lang="zh-CN" altLang="en-US" sz="2000" dirty="0">
                <a:solidFill>
                  <a:srgbClr val="4A5A69"/>
                </a:solidFill>
                <a:cs typeface="+mn-ea"/>
                <a:sym typeface="+mn-ea"/>
              </a:rPr>
              <a:t>不仅如此，用户界面的设计和反馈系统的实现也是为了提供用户友好的体验，使用户能够清楚地了解他们的操作结果，并且能够根据需要进行调整和控制。</a:t>
            </a:r>
            <a:endParaRPr lang="zh-CN" altLang="en-US" sz="2000" dirty="0">
              <a:solidFill>
                <a:srgbClr val="4A5A69"/>
              </a:solidFill>
              <a:cs typeface="+mn-ea"/>
              <a:sym typeface="+mn-ea"/>
            </a:endParaRPr>
          </a:p>
        </p:txBody>
      </p:sp>
      <p:graphicFrame>
        <p:nvGraphicFramePr>
          <p:cNvPr id="27" name="Chart 5"/>
          <p:cNvGraphicFramePr/>
          <p:nvPr/>
        </p:nvGraphicFramePr>
        <p:xfrm>
          <a:off x="1102447" y="1490310"/>
          <a:ext cx="1660648" cy="172116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8" name="Chart 10"/>
          <p:cNvGraphicFramePr/>
          <p:nvPr/>
        </p:nvGraphicFramePr>
        <p:xfrm>
          <a:off x="1318471" y="1691872"/>
          <a:ext cx="1243450" cy="1224136"/>
        </p:xfrm>
        <a:graphic>
          <a:graphicData uri="http://schemas.openxmlformats.org/drawingml/2006/chart">
            <c:chart xmlns:c="http://schemas.openxmlformats.org/drawingml/2006/chart" xmlns:r="http://schemas.openxmlformats.org/officeDocument/2006/relationships" r:id="rId3"/>
          </a:graphicData>
        </a:graphic>
      </p:graphicFrame>
      <p:pic>
        <p:nvPicPr>
          <p:cNvPr id="33" name="图片 32" descr="entry_page"/>
          <p:cNvPicPr>
            <a:picLocks noChangeAspect="1"/>
          </p:cNvPicPr>
          <p:nvPr/>
        </p:nvPicPr>
        <p:blipFill>
          <a:blip r:embed="rId4"/>
          <a:stretch>
            <a:fillRect/>
          </a:stretch>
        </p:blipFill>
        <p:spPr>
          <a:xfrm>
            <a:off x="898525" y="4043045"/>
            <a:ext cx="2898140" cy="2174240"/>
          </a:xfrm>
          <a:prstGeom prst="rect">
            <a:avLst/>
          </a:prstGeom>
        </p:spPr>
      </p:pic>
      <p:sp>
        <p:nvSpPr>
          <p:cNvPr id="34" name="文本框 33"/>
          <p:cNvSpPr txBox="1"/>
          <p:nvPr/>
        </p:nvSpPr>
        <p:spPr>
          <a:xfrm>
            <a:off x="1811655" y="6375400"/>
            <a:ext cx="1229995" cy="368300"/>
          </a:xfrm>
          <a:prstGeom prst="rect">
            <a:avLst/>
          </a:prstGeom>
          <a:noFill/>
        </p:spPr>
        <p:txBody>
          <a:bodyPr wrap="square" rtlCol="0">
            <a:spAutoFit/>
          </a:bodyPr>
          <a:lstStyle/>
          <a:p>
            <a:r>
              <a:rPr lang="zh-CN" altLang="en-US"/>
              <a:t>打开页面</a:t>
            </a:r>
            <a:endParaRPr lang="zh-CN" altLang="en-US"/>
          </a:p>
        </p:txBody>
      </p:sp>
      <p:pic>
        <p:nvPicPr>
          <p:cNvPr id="35" name="图片 34"/>
          <p:cNvPicPr>
            <a:picLocks noChangeAspect="1"/>
          </p:cNvPicPr>
          <p:nvPr>
            <p:custDataLst>
              <p:tags r:id="rId5"/>
            </p:custDataLst>
          </p:nvPr>
        </p:nvPicPr>
        <p:blipFill>
          <a:blip r:embed="rId6"/>
          <a:stretch>
            <a:fillRect/>
          </a:stretch>
        </p:blipFill>
        <p:spPr>
          <a:xfrm>
            <a:off x="4544060" y="3905250"/>
            <a:ext cx="3104515" cy="2445385"/>
          </a:xfrm>
          <a:prstGeom prst="rect">
            <a:avLst/>
          </a:prstGeom>
        </p:spPr>
      </p:pic>
      <p:sp>
        <p:nvSpPr>
          <p:cNvPr id="36" name="文本框 35"/>
          <p:cNvSpPr txBox="1"/>
          <p:nvPr/>
        </p:nvSpPr>
        <p:spPr>
          <a:xfrm>
            <a:off x="5659120" y="6465570"/>
            <a:ext cx="875030" cy="368300"/>
          </a:xfrm>
          <a:prstGeom prst="rect">
            <a:avLst/>
          </a:prstGeom>
          <a:noFill/>
        </p:spPr>
        <p:txBody>
          <a:bodyPr wrap="square" rtlCol="0">
            <a:spAutoFit/>
          </a:bodyPr>
          <a:lstStyle/>
          <a:p>
            <a:r>
              <a:rPr lang="zh-CN" altLang="en-US"/>
              <a:t>主页面</a:t>
            </a:r>
            <a:endParaRPr lang="zh-CN" altLang="en-US"/>
          </a:p>
        </p:txBody>
      </p:sp>
      <p:pic>
        <p:nvPicPr>
          <p:cNvPr id="37" name="图片 36"/>
          <p:cNvPicPr>
            <a:picLocks noChangeAspect="1"/>
          </p:cNvPicPr>
          <p:nvPr>
            <p:custDataLst>
              <p:tags r:id="rId7"/>
            </p:custDataLst>
          </p:nvPr>
        </p:nvPicPr>
        <p:blipFill>
          <a:blip r:embed="rId8"/>
          <a:stretch>
            <a:fillRect/>
          </a:stretch>
        </p:blipFill>
        <p:spPr>
          <a:xfrm>
            <a:off x="8395970" y="3932555"/>
            <a:ext cx="2840990" cy="2282825"/>
          </a:xfrm>
          <a:prstGeom prst="rect">
            <a:avLst/>
          </a:prstGeom>
        </p:spPr>
      </p:pic>
      <p:sp>
        <p:nvSpPr>
          <p:cNvPr id="38" name="文本框 37"/>
          <p:cNvSpPr txBox="1"/>
          <p:nvPr/>
        </p:nvSpPr>
        <p:spPr>
          <a:xfrm>
            <a:off x="9302750" y="6350635"/>
            <a:ext cx="1174750" cy="368300"/>
          </a:xfrm>
          <a:prstGeom prst="rect">
            <a:avLst/>
          </a:prstGeom>
          <a:noFill/>
        </p:spPr>
        <p:txBody>
          <a:bodyPr wrap="square" rtlCol="0">
            <a:spAutoFit/>
          </a:bodyPr>
          <a:lstStyle/>
          <a:p>
            <a:r>
              <a:rPr lang="zh-CN" altLang="en-US"/>
              <a:t>帮助页面</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242820" y="4923790"/>
            <a:ext cx="7604125" cy="583565"/>
          </a:xfrm>
          <a:prstGeom prst="rect">
            <a:avLst/>
          </a:prstGeom>
        </p:spPr>
        <p:txBody>
          <a:bodyPr wrap="square">
            <a:spAutoFit/>
          </a:bodyPr>
          <a:lstStyle/>
          <a:p>
            <a:pPr algn="l"/>
            <a:r>
              <a:rPr lang="en-US" altLang="zh-CN" sz="3200" dirty="0">
                <a:solidFill>
                  <a:srgbClr val="92A3B8"/>
                </a:solidFill>
                <a:cs typeface="+mn-ea"/>
                <a:sym typeface="+mn-lt"/>
              </a:rPr>
              <a:t>Creative ideas</a:t>
            </a:r>
            <a:endParaRPr lang="en-US" altLang="zh-CN" sz="3200" dirty="0">
              <a:solidFill>
                <a:srgbClr val="92A3B8"/>
              </a:solidFill>
              <a:cs typeface="+mn-ea"/>
              <a:sym typeface="+mn-lt"/>
            </a:endParaRPr>
          </a:p>
        </p:txBody>
      </p:sp>
      <p:sp>
        <p:nvSpPr>
          <p:cNvPr id="4" name="文本框 3"/>
          <p:cNvSpPr txBox="1"/>
          <p:nvPr/>
        </p:nvSpPr>
        <p:spPr>
          <a:xfrm>
            <a:off x="2242820" y="3557905"/>
            <a:ext cx="7740650" cy="1198880"/>
          </a:xfrm>
          <a:prstGeom prst="rect">
            <a:avLst/>
          </a:prstGeom>
          <a:noFill/>
        </p:spPr>
        <p:txBody>
          <a:bodyPr wrap="square" rtlCol="0">
            <a:spAutoFit/>
          </a:bodyPr>
          <a:lstStyle/>
          <a:p>
            <a:pPr algn="l">
              <a:buClrTx/>
              <a:buSzTx/>
              <a:buFontTx/>
            </a:pPr>
            <a:r>
              <a:rPr lang="zh-CN" altLang="en-US" sz="7200" spc="300" dirty="0">
                <a:solidFill>
                  <a:srgbClr val="4A5A69"/>
                </a:solidFill>
                <a:cs typeface="+mn-ea"/>
                <a:sym typeface="+mn-lt"/>
              </a:rPr>
              <a:t>创意思路</a:t>
            </a:r>
            <a:endParaRPr lang="zh-CN" altLang="en-US" sz="7200" spc="300" dirty="0">
              <a:solidFill>
                <a:srgbClr val="4A5A69"/>
              </a:solidFill>
              <a:cs typeface="+mn-ea"/>
              <a:sym typeface="+mn-lt"/>
            </a:endParaRPr>
          </a:p>
        </p:txBody>
      </p:sp>
      <p:sp>
        <p:nvSpPr>
          <p:cNvPr id="8" name="文本框 7"/>
          <p:cNvSpPr txBox="1"/>
          <p:nvPr/>
        </p:nvSpPr>
        <p:spPr>
          <a:xfrm>
            <a:off x="2242820" y="2404110"/>
            <a:ext cx="5487035" cy="1198880"/>
          </a:xfrm>
          <a:prstGeom prst="rect">
            <a:avLst/>
          </a:prstGeom>
          <a:noFill/>
        </p:spPr>
        <p:txBody>
          <a:bodyPr wrap="square" rtlCol="0">
            <a:spAutoFit/>
          </a:bodyPr>
          <a:lstStyle>
            <a:defPPr>
              <a:defRPr lang="zh-CN"/>
            </a:defPPr>
            <a:lvl1pPr algn="r">
              <a:defRPr sz="4000"/>
            </a:lvl1pPr>
          </a:lstStyle>
          <a:p>
            <a:pPr algn="l"/>
            <a:r>
              <a:rPr lang="en-US" altLang="zh-CN" sz="7200" dirty="0">
                <a:solidFill>
                  <a:srgbClr val="92A3B8"/>
                </a:solidFill>
                <a:cs typeface="+mn-ea"/>
                <a:sym typeface="+mn-lt"/>
              </a:rPr>
              <a:t>PART 02</a:t>
            </a:r>
            <a:endParaRPr lang="en-US" altLang="zh-CN" sz="7200" dirty="0">
              <a:solidFill>
                <a:srgbClr val="92A3B8"/>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7"/>
          <p:cNvGraphicFramePr/>
          <p:nvPr/>
        </p:nvGraphicFramePr>
        <p:xfrm>
          <a:off x="842684" y="10537291"/>
          <a:ext cx="1660648" cy="1721165"/>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5" name="表格 5"/>
          <p:cNvGraphicFramePr>
            <a:graphicFrameLocks noGrp="1"/>
          </p:cNvGraphicFramePr>
          <p:nvPr>
            <p:custDataLst>
              <p:tags r:id="rId2"/>
            </p:custDataLst>
          </p:nvPr>
        </p:nvGraphicFramePr>
        <p:xfrm>
          <a:off x="1557866" y="1600200"/>
          <a:ext cx="9076268" cy="3352801"/>
        </p:xfrm>
        <a:graphic>
          <a:graphicData uri="http://schemas.openxmlformats.org/drawingml/2006/table">
            <a:tbl>
              <a:tblPr firstRow="1" bandRow="1">
                <a:tableStyleId>{5C22544A-7EE6-4342-B048-85BDC9FD1C3A}</a:tableStyleId>
              </a:tblPr>
              <a:tblGrid>
                <a:gridCol w="4538134"/>
                <a:gridCol w="4538134"/>
              </a:tblGrid>
              <a:tr h="772395">
                <a:tc>
                  <a:txBody>
                    <a:bodyPr/>
                    <a:lstStyle/>
                    <a:p>
                      <a:pPr lvl="1" algn="ctr"/>
                      <a:r>
                        <a:rPr lang="zh-CN" altLang="en-US" dirty="0"/>
                        <a:t>创意思路</a:t>
                      </a:r>
                      <a:r>
                        <a:rPr lang="en-US" altLang="zh-CN" dirty="0"/>
                        <a:t>1</a:t>
                      </a:r>
                      <a:endParaRPr lang="zh-CN" altLang="en-US" dirty="0"/>
                    </a:p>
                  </a:txBody>
                  <a:tcPr anchor="ctr">
                    <a:solidFill>
                      <a:schemeClr val="tx2"/>
                    </a:solidFill>
                  </a:tcPr>
                </a:tc>
                <a:tc>
                  <a:txBody>
                    <a:bodyPr/>
                    <a:lstStyle/>
                    <a:p>
                      <a:pPr marL="457200" lvl="1" algn="ctr" defTabSz="914400" rtl="0" eaLnBrk="1" latinLnBrk="0" hangingPunct="1"/>
                      <a:r>
                        <a:rPr lang="zh-CN" altLang="en-US" sz="1800" b="1" kern="1200" dirty="0">
                          <a:solidFill>
                            <a:schemeClr val="lt1"/>
                          </a:solidFill>
                          <a:latin typeface="+mn-lt"/>
                          <a:ea typeface="+mn-ea"/>
                          <a:cs typeface="+mn-cs"/>
                        </a:rPr>
                        <a:t>原因</a:t>
                      </a:r>
                      <a:endParaRPr lang="zh-CN" altLang="en-US" sz="1800" b="1" kern="1200" dirty="0">
                        <a:solidFill>
                          <a:schemeClr val="lt1"/>
                        </a:solidFill>
                        <a:latin typeface="+mn-lt"/>
                        <a:ea typeface="+mn-ea"/>
                        <a:cs typeface="+mn-cs"/>
                      </a:endParaRPr>
                    </a:p>
                  </a:txBody>
                  <a:tcPr anchor="ctr">
                    <a:solidFill>
                      <a:schemeClr val="tx2"/>
                    </a:solidFill>
                  </a:tcPr>
                </a:tc>
              </a:tr>
              <a:tr h="2580406">
                <a:tc>
                  <a:txBody>
                    <a:bodyPr/>
                    <a:lstStyle/>
                    <a:p>
                      <a:pPr marL="0" marR="0" lvl="0" algn="l" defTabSz="914400" rtl="0" eaLnBrk="1" fontAlgn="auto" latinLnBrk="0" hangingPunct="1">
                        <a:lnSpc>
                          <a:spcPct val="150000"/>
                        </a:lnSpc>
                        <a:spcBef>
                          <a:spcPts val="0"/>
                        </a:spcBef>
                        <a:buClrTx/>
                        <a:buSzTx/>
                        <a:buFontTx/>
                        <a:buNone/>
                      </a:pPr>
                      <a:r>
                        <a:rPr lang="zh-CN" altLang="en-US" sz="2000" kern="1200" dirty="0">
                          <a:solidFill>
                            <a:srgbClr val="4A5A69"/>
                          </a:solidFill>
                          <a:cs typeface="+mn-ea"/>
                        </a:rPr>
                        <a:t>使用百度AI开放平台提供的语音识别技术，它可以将60秒以内的语音快速准确地识别为文字，支持手机应用语音交互、语音内容分析、机器人对话等多个场景。</a:t>
                      </a:r>
                      <a:endParaRPr lang="zh-CN" altLang="en-US" sz="2000" kern="1200" dirty="0">
                        <a:solidFill>
                          <a:srgbClr val="4A5A69"/>
                        </a:solidFill>
                        <a:cs typeface="+mn-ea"/>
                      </a:endParaRPr>
                    </a:p>
                  </a:txBody>
                  <a:tcPr anchor="ctr">
                    <a:solidFill>
                      <a:schemeClr val="tx2">
                        <a:lumMod val="20000"/>
                        <a:lumOff val="80000"/>
                      </a:schemeClr>
                    </a:solidFill>
                  </a:tcPr>
                </a:tc>
                <a:tc>
                  <a:txBody>
                    <a:bodyPr/>
                    <a:lstStyle/>
                    <a:p>
                      <a:pPr marL="0" marR="0" lvl="0" algn="l" defTabSz="914400" rtl="0" eaLnBrk="1" fontAlgn="auto" latinLnBrk="0" hangingPunct="1">
                        <a:lnSpc>
                          <a:spcPct val="150000"/>
                        </a:lnSpc>
                        <a:spcBef>
                          <a:spcPts val="0"/>
                        </a:spcBef>
                        <a:buClrTx/>
                        <a:buSzTx/>
                        <a:buFontTx/>
                        <a:buNone/>
                      </a:pPr>
                      <a:r>
                        <a:rPr lang="zh-CN" altLang="en-US" sz="2000" kern="1200" dirty="0">
                          <a:solidFill>
                            <a:srgbClr val="4A5A69"/>
                          </a:solidFill>
                          <a:cs typeface="+mn-ea"/>
                        </a:rPr>
                        <a:t>先前使用的语音识别技术识别能力较差，经常识别不到说话；识别精准度较差，识别出来的语音常常与所说的大相径庭，并且不能连贯。</a:t>
                      </a:r>
                      <a:endParaRPr lang="zh-CN" altLang="en-US" sz="2000" kern="1200" dirty="0">
                        <a:solidFill>
                          <a:srgbClr val="4A5A69"/>
                        </a:solidFill>
                        <a:cs typeface="+mn-ea"/>
                      </a:endParaRPr>
                    </a:p>
                    <a:p>
                      <a:pPr marL="0" marR="0" lvl="0" indent="0" algn="l" defTabSz="914400" rtl="0" eaLnBrk="1" fontAlgn="auto" latinLnBrk="0" hangingPunct="1">
                        <a:lnSpc>
                          <a:spcPts val="2000"/>
                        </a:lnSpc>
                        <a:spcBef>
                          <a:spcPts val="0"/>
                        </a:spcBef>
                        <a:spcAft>
                          <a:spcPts val="0"/>
                        </a:spcAft>
                        <a:buClrTx/>
                        <a:buSzTx/>
                        <a:buFontTx/>
                        <a:buNone/>
                        <a:defRPr/>
                      </a:pPr>
                      <a:endParaRPr lang="zh-CN" altLang="en-US" sz="1600" kern="1200" dirty="0">
                        <a:solidFill>
                          <a:schemeClr val="dk1"/>
                        </a:solidFill>
                        <a:latin typeface="宋体" panose="02010600030101010101" pitchFamily="2" charset="-122"/>
                        <a:ea typeface="宋体" panose="02010600030101010101" pitchFamily="2" charset="-122"/>
                        <a:cs typeface="+mn-cs"/>
                      </a:endParaRPr>
                    </a:p>
                  </a:txBody>
                  <a:tcPr anchor="ctr">
                    <a:solidFill>
                      <a:schemeClr val="tx2">
                        <a:lumMod val="20000"/>
                        <a:lumOff val="80000"/>
                      </a:scheme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7"/>
          <p:cNvGraphicFramePr/>
          <p:nvPr/>
        </p:nvGraphicFramePr>
        <p:xfrm>
          <a:off x="842684" y="10537291"/>
          <a:ext cx="1660648" cy="1721165"/>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5" name="表格 5"/>
          <p:cNvGraphicFramePr>
            <a:graphicFrameLocks noGrp="1"/>
          </p:cNvGraphicFramePr>
          <p:nvPr>
            <p:custDataLst>
              <p:tags r:id="rId2"/>
            </p:custDataLst>
          </p:nvPr>
        </p:nvGraphicFramePr>
        <p:xfrm>
          <a:off x="1557866" y="1253066"/>
          <a:ext cx="9076268" cy="4004734"/>
        </p:xfrm>
        <a:graphic>
          <a:graphicData uri="http://schemas.openxmlformats.org/drawingml/2006/table">
            <a:tbl>
              <a:tblPr firstRow="1" bandRow="1">
                <a:tableStyleId>{5C22544A-7EE6-4342-B048-85BDC9FD1C3A}</a:tableStyleId>
              </a:tblPr>
              <a:tblGrid>
                <a:gridCol w="4538134"/>
                <a:gridCol w="4538134"/>
              </a:tblGrid>
              <a:tr h="922583">
                <a:tc>
                  <a:txBody>
                    <a:bodyPr/>
                    <a:lstStyle/>
                    <a:p>
                      <a:pPr lvl="1" algn="ctr"/>
                      <a:r>
                        <a:rPr lang="zh-CN" altLang="en-US" dirty="0"/>
                        <a:t>创意思路</a:t>
                      </a:r>
                      <a:r>
                        <a:rPr lang="en-US" altLang="zh-CN" dirty="0"/>
                        <a:t>2</a:t>
                      </a:r>
                      <a:endParaRPr lang="zh-CN" altLang="en-US" dirty="0"/>
                    </a:p>
                  </a:txBody>
                  <a:tcPr anchor="ctr">
                    <a:solidFill>
                      <a:schemeClr val="tx2"/>
                    </a:solidFill>
                  </a:tcPr>
                </a:tc>
                <a:tc>
                  <a:txBody>
                    <a:bodyPr/>
                    <a:lstStyle/>
                    <a:p>
                      <a:pPr marL="457200" lvl="1" algn="ctr" defTabSz="914400" rtl="0" eaLnBrk="1" latinLnBrk="0" hangingPunct="1"/>
                      <a:r>
                        <a:rPr lang="zh-CN" altLang="en-US" sz="1800" b="1" kern="1200" dirty="0">
                          <a:solidFill>
                            <a:schemeClr val="lt1"/>
                          </a:solidFill>
                          <a:latin typeface="+mn-lt"/>
                          <a:ea typeface="+mn-ea"/>
                          <a:cs typeface="+mn-cs"/>
                        </a:rPr>
                        <a:t>原因</a:t>
                      </a:r>
                      <a:endParaRPr lang="zh-CN" altLang="en-US" sz="1800" b="1" kern="1200" dirty="0">
                        <a:solidFill>
                          <a:schemeClr val="lt1"/>
                        </a:solidFill>
                        <a:latin typeface="+mn-lt"/>
                        <a:ea typeface="+mn-ea"/>
                        <a:cs typeface="+mn-cs"/>
                      </a:endParaRPr>
                    </a:p>
                  </a:txBody>
                  <a:tcPr anchor="ctr">
                    <a:solidFill>
                      <a:schemeClr val="tx2"/>
                    </a:solidFill>
                  </a:tcPr>
                </a:tc>
              </a:tr>
              <a:tr h="1185443">
                <a:tc>
                  <a:txBody>
                    <a:bodyPr/>
                    <a:lstStyle/>
                    <a:p>
                      <a:pPr marL="0" marR="0" lvl="0" algn="l" defTabSz="914400" rtl="0" eaLnBrk="1" fontAlgn="auto" latinLnBrk="0" hangingPunct="1">
                        <a:lnSpc>
                          <a:spcPct val="150000"/>
                        </a:lnSpc>
                        <a:spcBef>
                          <a:spcPts val="0"/>
                        </a:spcBef>
                        <a:buClrTx/>
                        <a:buSzTx/>
                        <a:buFontTx/>
                        <a:buNone/>
                      </a:pPr>
                      <a:r>
                        <a:rPr lang="zh-CN" altLang="en-US" sz="2000" kern="1200" dirty="0">
                          <a:solidFill>
                            <a:srgbClr val="4A5A69"/>
                          </a:solidFill>
                          <a:cs typeface="+mn-ea"/>
                        </a:rPr>
                        <a:t>使用mediapipe配合opencv进行手势识别</a:t>
                      </a:r>
                      <a:endParaRPr lang="zh-CN" altLang="en-US" sz="2000" kern="1200" dirty="0">
                        <a:solidFill>
                          <a:srgbClr val="4A5A69"/>
                        </a:solidFill>
                        <a:cs typeface="+mn-ea"/>
                      </a:endParaRPr>
                    </a:p>
                  </a:txBody>
                  <a:tcPr anchor="ctr">
                    <a:solidFill>
                      <a:schemeClr val="tx2">
                        <a:lumMod val="20000"/>
                        <a:lumOff val="80000"/>
                      </a:schemeClr>
                    </a:solidFill>
                  </a:tcPr>
                </a:tc>
                <a:tc>
                  <a:txBody>
                    <a:bodyPr/>
                    <a:lstStyle/>
                    <a:p>
                      <a:pPr marL="0" marR="0" lvl="0" algn="l" defTabSz="914400" rtl="0" eaLnBrk="1" fontAlgn="auto" latinLnBrk="0" hangingPunct="1">
                        <a:lnSpc>
                          <a:spcPct val="150000"/>
                        </a:lnSpc>
                        <a:spcBef>
                          <a:spcPts val="0"/>
                        </a:spcBef>
                        <a:buClrTx/>
                        <a:buSzTx/>
                        <a:buFontTx/>
                        <a:buNone/>
                      </a:pPr>
                      <a:r>
                        <a:rPr lang="zh-CN" altLang="en-US" sz="2000" kern="1200" dirty="0">
                          <a:solidFill>
                            <a:srgbClr val="4A5A69"/>
                          </a:solidFill>
                          <a:cs typeface="+mn-ea"/>
                        </a:rPr>
                        <a:t>Mediapipe和opencv可以实现离线状态下的高精度手势识别，无需额外设备支持，降低成本，易于操作。</a:t>
                      </a:r>
                      <a:endParaRPr lang="zh-CN" altLang="en-US" sz="2000" kern="1200" dirty="0">
                        <a:solidFill>
                          <a:srgbClr val="4A5A69"/>
                        </a:solidFill>
                        <a:cs typeface="+mn-ea"/>
                      </a:endParaRPr>
                    </a:p>
                  </a:txBody>
                  <a:tcPr anchor="ctr">
                    <a:solidFill>
                      <a:schemeClr val="tx2">
                        <a:lumMod val="20000"/>
                        <a:lumOff val="80000"/>
                      </a:schemeClr>
                    </a:solidFill>
                  </a:tcPr>
                </a:tc>
              </a:tr>
              <a:tr h="1896708">
                <a:tc>
                  <a:txBody>
                    <a:bodyPr/>
                    <a:lstStyle/>
                    <a:p>
                      <a:pPr marL="0" marR="0" lvl="0" algn="l" defTabSz="914400" rtl="0" eaLnBrk="1" fontAlgn="auto" latinLnBrk="0" hangingPunct="1">
                        <a:lnSpc>
                          <a:spcPct val="150000"/>
                        </a:lnSpc>
                        <a:spcBef>
                          <a:spcPts val="0"/>
                        </a:spcBef>
                        <a:buClrTx/>
                        <a:buSzTx/>
                        <a:buFontTx/>
                        <a:buNone/>
                      </a:pPr>
                      <a:r>
                        <a:rPr lang="zh-CN" altLang="en-US" sz="2000" kern="1200" dirty="0">
                          <a:solidFill>
                            <a:srgbClr val="4A5A69"/>
                          </a:solidFill>
                          <a:cs typeface="+mn-ea"/>
                        </a:rPr>
                        <a:t>在用户手势变换部分添加延时（比如食指中指合并实现鼠标单击、手指全张实现截图等位置）</a:t>
                      </a:r>
                      <a:endParaRPr lang="zh-CN" altLang="en-US" sz="2000" kern="1200" dirty="0">
                        <a:solidFill>
                          <a:srgbClr val="4A5A69"/>
                        </a:solidFill>
                        <a:cs typeface="+mn-ea"/>
                      </a:endParaRPr>
                    </a:p>
                  </a:txBody>
                  <a:tcPr anchor="ctr">
                    <a:solidFill>
                      <a:schemeClr val="tx2">
                        <a:lumMod val="20000"/>
                        <a:lumOff val="80000"/>
                      </a:schemeClr>
                    </a:solidFill>
                  </a:tcPr>
                </a:tc>
                <a:tc>
                  <a:txBody>
                    <a:bodyPr/>
                    <a:lstStyle/>
                    <a:p>
                      <a:pPr algn="l">
                        <a:lnSpc>
                          <a:spcPct val="150000"/>
                        </a:lnSpc>
                        <a:spcBef>
                          <a:spcPts val="0"/>
                        </a:spcBef>
                        <a:buClrTx/>
                        <a:buSzTx/>
                        <a:buFontTx/>
                      </a:pPr>
                      <a:r>
                        <a:rPr lang="zh-CN" altLang="en-US" sz="2000" dirty="0">
                          <a:solidFill>
                            <a:srgbClr val="4A5A69"/>
                          </a:solidFill>
                          <a:cs typeface="+mn-ea"/>
                        </a:rPr>
                        <a:t>手势识别时间远低于手势动作变换时间，添加延时可避免短时间内对同一手势多次响应，比如多次单击鼠标等。由于延时较低且注意力在手势变换，用户无法察觉延时，使用体验大大提升。</a:t>
                      </a:r>
                      <a:endParaRPr lang="zh-CN" altLang="en-US" sz="2000" dirty="0">
                        <a:solidFill>
                          <a:srgbClr val="4A5A69"/>
                        </a:solidFill>
                        <a:cs typeface="+mn-ea"/>
                      </a:endParaRPr>
                    </a:p>
                  </a:txBody>
                  <a:tcPr anchor="ctr">
                    <a:solidFill>
                      <a:schemeClr val="tx2">
                        <a:lumMod val="20000"/>
                        <a:lumOff val="80000"/>
                      </a:scheme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UNIT_TABLE_BEAUTIFY" val="smartTable{812452f2-628f-487f-8648-3eef5df5b30b}"/>
</p:tagLst>
</file>

<file path=ppt/tags/tag4.xml><?xml version="1.0" encoding="utf-8"?>
<p:tagLst xmlns:p="http://schemas.openxmlformats.org/presentationml/2006/main">
  <p:tag name="KSO_WM_UNIT_TABLE_BEAUTIFY" val="smartTable{b9897417-4736-4dc3-b59e-9df43a3a8645}"/>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PP_MARK_KEY" val="cf36e245-91cc-4fae-b9cb-8b2720eff48a"/>
  <p:tag name="COMMONDATA" val="eyJoZGlkIjoiMzUzNzZmOTRjNGUzNDVjMGFhYTBmYmQ3ZTg5NDUzMGYifQ=="/>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2vvqgvle">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2vvqgvle">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2vvqgvle">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2vvqgvle">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2vvqgvle">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1_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2vvqgvle">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1346</Words>
  <Application>WPS 演示</Application>
  <PresentationFormat>宽屏</PresentationFormat>
  <Paragraphs>143</Paragraphs>
  <Slides>14</Slides>
  <Notes>0</Notes>
  <HiddenSlides>0</HiddenSlides>
  <MMClips>0</MMClips>
  <ScaleCrop>false</ScaleCrop>
  <HeadingPairs>
    <vt:vector size="6" baseType="variant">
      <vt:variant>
        <vt:lpstr>已用的字体</vt:lpstr>
      </vt:variant>
      <vt:variant>
        <vt:i4>8</vt:i4>
      </vt:variant>
      <vt:variant>
        <vt:lpstr>主题</vt:lpstr>
      </vt:variant>
      <vt:variant>
        <vt:i4>7</vt:i4>
      </vt:variant>
      <vt:variant>
        <vt:lpstr>幻灯片标题</vt:lpstr>
      </vt:variant>
      <vt:variant>
        <vt:i4>14</vt:i4>
      </vt:variant>
    </vt:vector>
  </HeadingPairs>
  <TitlesOfParts>
    <vt:vector size="29" baseType="lpstr">
      <vt:lpstr>Arial</vt:lpstr>
      <vt:lpstr>宋体</vt:lpstr>
      <vt:lpstr>Wingdings</vt:lpstr>
      <vt:lpstr>包图简圆体</vt:lpstr>
      <vt:lpstr>微软雅黑</vt:lpstr>
      <vt:lpstr>Arial Unicode MS</vt:lpstr>
      <vt:lpstr>Calibri</vt:lpstr>
      <vt:lpstr>Malgun Gothic</vt:lpstr>
      <vt:lpstr>第一PPT，www.1ppt.com</vt:lpstr>
      <vt:lpstr>自定义设计方案</vt:lpstr>
      <vt:lpstr>2_第一PPT，www.1ppt.com</vt:lpstr>
      <vt:lpstr>3_第一PPT，www.1ppt.com</vt:lpstr>
      <vt:lpstr>4_第一PPT，www.1ppt.com</vt:lpstr>
      <vt:lpstr>5_第一PPT，www.1ppt.com</vt:lpstr>
      <vt:lpstr>1_第一PPT，www.1ppt.com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莫兰迪</dc:title>
  <dc:creator>第一PPT</dc:creator>
  <cp:keywords>www.1ppt.com</cp:keywords>
  <dc:description>www.1ppt.com</dc:description>
  <cp:lastModifiedBy>ZKL</cp:lastModifiedBy>
  <cp:revision>35</cp:revision>
  <dcterms:created xsi:type="dcterms:W3CDTF">2020-01-03T06:53:00Z</dcterms:created>
  <dcterms:modified xsi:type="dcterms:W3CDTF">2023-06-12T12:48:52Z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0C8E7B17B85F40C38DFE7CC17BD08CEA_12</vt:lpwstr>
  </property>
  <property fmtid="{D5CDD505-2E9C-101B-9397-08002B2CF9AE}" pid="3" name="KSOProductBuildVer">
    <vt:lpwstr>2052-11.1.0.14309</vt:lpwstr>
  </property>
</Properties>
</file>

<file path=docProps/thumbnail.jpeg>
</file>